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4" r:id="rId4"/>
  </p:sldMasterIdLst>
  <p:notesMasterIdLst>
    <p:notesMasterId r:id="rId16"/>
  </p:notesMasterIdLst>
  <p:handoutMasterIdLst>
    <p:handoutMasterId r:id="rId17"/>
  </p:handoutMasterIdLst>
  <p:sldIdLst>
    <p:sldId id="314" r:id="rId5"/>
    <p:sldId id="334" r:id="rId6"/>
    <p:sldId id="339" r:id="rId7"/>
    <p:sldId id="322" r:id="rId8"/>
    <p:sldId id="323" r:id="rId9"/>
    <p:sldId id="338" r:id="rId10"/>
    <p:sldId id="328" r:id="rId11"/>
    <p:sldId id="325" r:id="rId12"/>
    <p:sldId id="343" r:id="rId13"/>
    <p:sldId id="331" r:id="rId14"/>
    <p:sldId id="344" r:id="rId15"/>
  </p:sldIdLst>
  <p:sldSz cx="12192000" cy="6858000"/>
  <p:notesSz cx="6881813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16" userDrawn="1">
          <p15:clr>
            <a:srgbClr val="A4A3A4"/>
          </p15:clr>
        </p15:guide>
        <p15:guide id="2" orient="horz" pos="1008" userDrawn="1">
          <p15:clr>
            <a:srgbClr val="A4A3A4"/>
          </p15:clr>
        </p15:guide>
        <p15:guide id="3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h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DDFE"/>
    <a:srgbClr val="D4DDFE"/>
    <a:srgbClr val="D5DEFF"/>
    <a:srgbClr val="F6F7FF"/>
    <a:srgbClr val="DBDCE5"/>
    <a:srgbClr val="F0F1FB"/>
    <a:srgbClr val="DFE1F6"/>
    <a:srgbClr val="EEEFF5"/>
    <a:srgbClr val="DFE1EF"/>
    <a:srgbClr val="A9B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8A107856-5554-42FB-B03E-39F5DBC370B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21" autoAdjust="0"/>
    <p:restoredTop sz="95394" autoAdjust="0"/>
  </p:normalViewPr>
  <p:slideViewPr>
    <p:cSldViewPr snapToGrid="0">
      <p:cViewPr varScale="1">
        <p:scale>
          <a:sx n="47" d="100"/>
          <a:sy n="47" d="100"/>
        </p:scale>
        <p:origin x="27" y="1197"/>
      </p:cViewPr>
      <p:guideLst>
        <p:guide orient="horz" pos="1416"/>
        <p:guide orient="horz" pos="1008"/>
        <p:guide pos="3840"/>
      </p:guideLst>
    </p:cSldViewPr>
  </p:slideViewPr>
  <p:outlineViewPr>
    <p:cViewPr>
      <p:scale>
        <a:sx n="33" d="100"/>
        <a:sy n="33" d="100"/>
      </p:scale>
      <p:origin x="0" y="-10368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7" d="100"/>
          <a:sy n="67" d="100"/>
        </p:scale>
        <p:origin x="312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raig Warner" userId="S::cwarner@idahoyouthsoccer.org::7cfae778-2220-49ca-bedb-7e0db1a6bf26" providerId="AD" clId="Web-{CAC5229E-353C-4E03-8379-774B0F125068}"/>
    <pc:docChg chg="modSld">
      <pc:chgData name="Craig Warner" userId="S::cwarner@idahoyouthsoccer.org::7cfae778-2220-49ca-bedb-7e0db1a6bf26" providerId="AD" clId="Web-{CAC5229E-353C-4E03-8379-774B0F125068}" dt="2024-04-24T08:32:05.264" v="5" actId="20577"/>
      <pc:docMkLst>
        <pc:docMk/>
      </pc:docMkLst>
      <pc:sldChg chg="modSp">
        <pc:chgData name="Craig Warner" userId="S::cwarner@idahoyouthsoccer.org::7cfae778-2220-49ca-bedb-7e0db1a6bf26" providerId="AD" clId="Web-{CAC5229E-353C-4E03-8379-774B0F125068}" dt="2024-04-24T08:31:09.341" v="2" actId="20577"/>
        <pc:sldMkLst>
          <pc:docMk/>
          <pc:sldMk cId="333259164" sldId="345"/>
        </pc:sldMkLst>
        <pc:spChg chg="mod">
          <ac:chgData name="Craig Warner" userId="S::cwarner@idahoyouthsoccer.org::7cfae778-2220-49ca-bedb-7e0db1a6bf26" providerId="AD" clId="Web-{CAC5229E-353C-4E03-8379-774B0F125068}" dt="2024-04-24T08:31:09.341" v="2" actId="20577"/>
          <ac:spMkLst>
            <pc:docMk/>
            <pc:sldMk cId="333259164" sldId="345"/>
            <ac:spMk id="2" creationId="{3CC56DE5-1B88-3654-DD02-E4276F7CF851}"/>
          </ac:spMkLst>
        </pc:spChg>
      </pc:sldChg>
      <pc:sldChg chg="modSp">
        <pc:chgData name="Craig Warner" userId="S::cwarner@idahoyouthsoccer.org::7cfae778-2220-49ca-bedb-7e0db1a6bf26" providerId="AD" clId="Web-{CAC5229E-353C-4E03-8379-774B0F125068}" dt="2024-04-24T08:32:05.264" v="5" actId="20577"/>
        <pc:sldMkLst>
          <pc:docMk/>
          <pc:sldMk cId="3315935742" sldId="346"/>
        </pc:sldMkLst>
        <pc:spChg chg="mod">
          <ac:chgData name="Craig Warner" userId="S::cwarner@idahoyouthsoccer.org::7cfae778-2220-49ca-bedb-7e0db1a6bf26" providerId="AD" clId="Web-{CAC5229E-353C-4E03-8379-774B0F125068}" dt="2024-04-24T08:32:05.264" v="5" actId="20577"/>
          <ac:spMkLst>
            <pc:docMk/>
            <pc:sldMk cId="3315935742" sldId="346"/>
            <ac:spMk id="2" creationId="{8E9042F1-43B1-11E2-8AE7-3FBEBA31FD97}"/>
          </ac:spMkLst>
        </pc:spChg>
      </pc:sldChg>
    </pc:docChg>
  </pc:docChgLst>
  <pc:docChgLst>
    <pc:chgData name="Nicole Arsenault" userId="45303d9f-0d0f-4079-80dd-c61746ee6d57" providerId="ADAL" clId="{9163C1A2-8688-4306-97A1-1924AB73FD08}"/>
    <pc:docChg chg="undo custSel addSld delSld modSld">
      <pc:chgData name="Nicole Arsenault" userId="45303d9f-0d0f-4079-80dd-c61746ee6d57" providerId="ADAL" clId="{9163C1A2-8688-4306-97A1-1924AB73FD08}" dt="2024-05-03T18:34:31.020" v="1535" actId="47"/>
      <pc:docMkLst>
        <pc:docMk/>
      </pc:docMkLst>
      <pc:sldChg chg="modSp mod">
        <pc:chgData name="Nicole Arsenault" userId="45303d9f-0d0f-4079-80dd-c61746ee6d57" providerId="ADAL" clId="{9163C1A2-8688-4306-97A1-1924AB73FD08}" dt="2024-05-03T18:15:31.313" v="1498" actId="20577"/>
        <pc:sldMkLst>
          <pc:docMk/>
          <pc:sldMk cId="3591555541" sldId="322"/>
        </pc:sldMkLst>
        <pc:spChg chg="mod">
          <ac:chgData name="Nicole Arsenault" userId="45303d9f-0d0f-4079-80dd-c61746ee6d57" providerId="ADAL" clId="{9163C1A2-8688-4306-97A1-1924AB73FD08}" dt="2024-04-12T18:07:29.060" v="2" actId="20577"/>
          <ac:spMkLst>
            <pc:docMk/>
            <pc:sldMk cId="3591555541" sldId="322"/>
            <ac:spMk id="5" creationId="{F85AE87B-E37F-614C-6EE5-D03C01018C99}"/>
          </ac:spMkLst>
        </pc:spChg>
        <pc:spChg chg="mod">
          <ac:chgData name="Nicole Arsenault" userId="45303d9f-0d0f-4079-80dd-c61746ee6d57" providerId="ADAL" clId="{9163C1A2-8688-4306-97A1-1924AB73FD08}" dt="2024-05-03T18:15:31.313" v="1498" actId="20577"/>
          <ac:spMkLst>
            <pc:docMk/>
            <pc:sldMk cId="3591555541" sldId="322"/>
            <ac:spMk id="7" creationId="{488F6394-786C-5C79-1DBE-C98788568737}"/>
          </ac:spMkLst>
        </pc:spChg>
      </pc:sldChg>
      <pc:sldChg chg="modSp mod">
        <pc:chgData name="Nicole Arsenault" userId="45303d9f-0d0f-4079-80dd-c61746ee6d57" providerId="ADAL" clId="{9163C1A2-8688-4306-97A1-1924AB73FD08}" dt="2024-04-12T18:11:01.530" v="48" actId="20577"/>
        <pc:sldMkLst>
          <pc:docMk/>
          <pc:sldMk cId="4183421641" sldId="323"/>
        </pc:sldMkLst>
        <pc:spChg chg="mod">
          <ac:chgData name="Nicole Arsenault" userId="45303d9f-0d0f-4079-80dd-c61746ee6d57" providerId="ADAL" clId="{9163C1A2-8688-4306-97A1-1924AB73FD08}" dt="2024-04-12T18:11:01.530" v="48" actId="20577"/>
          <ac:spMkLst>
            <pc:docMk/>
            <pc:sldMk cId="4183421641" sldId="323"/>
            <ac:spMk id="6" creationId="{AC90817E-5D17-45A5-8335-4C95D1C2A28C}"/>
          </ac:spMkLst>
        </pc:spChg>
      </pc:sldChg>
      <pc:sldChg chg="modSp mod">
        <pc:chgData name="Nicole Arsenault" userId="45303d9f-0d0f-4079-80dd-c61746ee6d57" providerId="ADAL" clId="{9163C1A2-8688-4306-97A1-1924AB73FD08}" dt="2024-05-03T18:22:22.347" v="1531" actId="20577"/>
        <pc:sldMkLst>
          <pc:docMk/>
          <pc:sldMk cId="3784505952" sldId="331"/>
        </pc:sldMkLst>
        <pc:spChg chg="mod">
          <ac:chgData name="Nicole Arsenault" userId="45303d9f-0d0f-4079-80dd-c61746ee6d57" providerId="ADAL" clId="{9163C1A2-8688-4306-97A1-1924AB73FD08}" dt="2024-05-03T18:22:22.347" v="1531" actId="20577"/>
          <ac:spMkLst>
            <pc:docMk/>
            <pc:sldMk cId="3784505952" sldId="331"/>
            <ac:spMk id="11" creationId="{CCE595D9-27F3-FE1C-9A37-0F9F7903022E}"/>
          </ac:spMkLst>
        </pc:spChg>
      </pc:sldChg>
      <pc:sldChg chg="addSp delSp modSp add del mod">
        <pc:chgData name="Nicole Arsenault" userId="45303d9f-0d0f-4079-80dd-c61746ee6d57" providerId="ADAL" clId="{9163C1A2-8688-4306-97A1-1924AB73FD08}" dt="2024-05-03T18:34:25.277" v="1533" actId="47"/>
        <pc:sldMkLst>
          <pc:docMk/>
          <pc:sldMk cId="333259164" sldId="345"/>
        </pc:sldMkLst>
        <pc:spChg chg="add del mod">
          <ac:chgData name="Nicole Arsenault" userId="45303d9f-0d0f-4079-80dd-c61746ee6d57" providerId="ADAL" clId="{9163C1A2-8688-4306-97A1-1924AB73FD08}" dt="2024-05-03T18:19:29.105" v="1503" actId="478"/>
          <ac:spMkLst>
            <pc:docMk/>
            <pc:sldMk cId="333259164" sldId="345"/>
            <ac:spMk id="2" creationId="{3CC56DE5-1B88-3654-DD02-E4276F7CF851}"/>
          </ac:spMkLst>
        </pc:spChg>
        <pc:spChg chg="mod">
          <ac:chgData name="Nicole Arsenault" userId="45303d9f-0d0f-4079-80dd-c61746ee6d57" providerId="ADAL" clId="{9163C1A2-8688-4306-97A1-1924AB73FD08}" dt="2024-05-03T18:21:51.648" v="1511" actId="20577"/>
          <ac:spMkLst>
            <pc:docMk/>
            <pc:sldMk cId="333259164" sldId="345"/>
            <ac:spMk id="6" creationId="{AC90817E-5D17-45A5-8335-4C95D1C2A28C}"/>
          </ac:spMkLst>
        </pc:spChg>
        <pc:spChg chg="mod">
          <ac:chgData name="Nicole Arsenault" userId="45303d9f-0d0f-4079-80dd-c61746ee6d57" providerId="ADAL" clId="{9163C1A2-8688-4306-97A1-1924AB73FD08}" dt="2024-04-12T18:13:18.232" v="66" actId="27636"/>
          <ac:spMkLst>
            <pc:docMk/>
            <pc:sldMk cId="333259164" sldId="345"/>
            <ac:spMk id="11" creationId="{1130C8D7-5054-B89C-FA2C-E2638FFEA6AB}"/>
          </ac:spMkLst>
        </pc:spChg>
        <pc:picChg chg="del">
          <ac:chgData name="Nicole Arsenault" userId="45303d9f-0d0f-4079-80dd-c61746ee6d57" providerId="ADAL" clId="{9163C1A2-8688-4306-97A1-1924AB73FD08}" dt="2024-04-12T18:12:51.256" v="62" actId="478"/>
          <ac:picMkLst>
            <pc:docMk/>
            <pc:sldMk cId="333259164" sldId="345"/>
            <ac:picMk id="14" creationId="{42E71664-05CB-0C7D-FB8F-D1717CC3E54C}"/>
          </ac:picMkLst>
        </pc:picChg>
      </pc:sldChg>
      <pc:sldChg chg="addSp delSp modSp add del mod">
        <pc:chgData name="Nicole Arsenault" userId="45303d9f-0d0f-4079-80dd-c61746ee6d57" providerId="ADAL" clId="{9163C1A2-8688-4306-97A1-1924AB73FD08}" dt="2024-05-03T18:34:29.370" v="1534" actId="47"/>
        <pc:sldMkLst>
          <pc:docMk/>
          <pc:sldMk cId="3315935742" sldId="346"/>
        </pc:sldMkLst>
        <pc:spChg chg="add mod">
          <ac:chgData name="Nicole Arsenault" userId="45303d9f-0d0f-4079-80dd-c61746ee6d57" providerId="ADAL" clId="{9163C1A2-8688-4306-97A1-1924AB73FD08}" dt="2024-04-12T18:29:39.785" v="971"/>
          <ac:spMkLst>
            <pc:docMk/>
            <pc:sldMk cId="3315935742" sldId="346"/>
            <ac:spMk id="2" creationId="{8E9042F1-43B1-11E2-8AE7-3FBEBA31FD97}"/>
          </ac:spMkLst>
        </pc:spChg>
        <pc:spChg chg="mod">
          <ac:chgData name="Nicole Arsenault" userId="45303d9f-0d0f-4079-80dd-c61746ee6d57" providerId="ADAL" clId="{9163C1A2-8688-4306-97A1-1924AB73FD08}" dt="2024-04-12T18:12:03.102" v="52" actId="20577"/>
          <ac:spMkLst>
            <pc:docMk/>
            <pc:sldMk cId="3315935742" sldId="346"/>
            <ac:spMk id="6" creationId="{AC90817E-5D17-45A5-8335-4C95D1C2A28C}"/>
          </ac:spMkLst>
        </pc:spChg>
        <pc:picChg chg="del">
          <ac:chgData name="Nicole Arsenault" userId="45303d9f-0d0f-4079-80dd-c61746ee6d57" providerId="ADAL" clId="{9163C1A2-8688-4306-97A1-1924AB73FD08}" dt="2024-04-12T18:26:35.041" v="912" actId="478"/>
          <ac:picMkLst>
            <pc:docMk/>
            <pc:sldMk cId="3315935742" sldId="346"/>
            <ac:picMk id="14" creationId="{42E71664-05CB-0C7D-FB8F-D1717CC3E54C}"/>
          </ac:picMkLst>
        </pc:picChg>
      </pc:sldChg>
      <pc:sldChg chg="addSp delSp modSp add del mod">
        <pc:chgData name="Nicole Arsenault" userId="45303d9f-0d0f-4079-80dd-c61746ee6d57" providerId="ADAL" clId="{9163C1A2-8688-4306-97A1-1924AB73FD08}" dt="2024-05-03T18:34:31.020" v="1535" actId="47"/>
        <pc:sldMkLst>
          <pc:docMk/>
          <pc:sldMk cId="3336606955" sldId="347"/>
        </pc:sldMkLst>
        <pc:spChg chg="add mod">
          <ac:chgData name="Nicole Arsenault" userId="45303d9f-0d0f-4079-80dd-c61746ee6d57" providerId="ADAL" clId="{9163C1A2-8688-4306-97A1-1924AB73FD08}" dt="2024-04-12T19:57:07.668" v="975" actId="27636"/>
          <ac:spMkLst>
            <pc:docMk/>
            <pc:sldMk cId="3336606955" sldId="347"/>
            <ac:spMk id="2" creationId="{952A9616-48A4-8F06-1502-8B0D21FDA6DD}"/>
          </ac:spMkLst>
        </pc:spChg>
        <pc:spChg chg="mod">
          <ac:chgData name="Nicole Arsenault" userId="45303d9f-0d0f-4079-80dd-c61746ee6d57" providerId="ADAL" clId="{9163C1A2-8688-4306-97A1-1924AB73FD08}" dt="2024-04-12T18:12:21.140" v="58" actId="20577"/>
          <ac:spMkLst>
            <pc:docMk/>
            <pc:sldMk cId="3336606955" sldId="347"/>
            <ac:spMk id="6" creationId="{AC90817E-5D17-45A5-8335-4C95D1C2A28C}"/>
          </ac:spMkLst>
        </pc:spChg>
        <pc:picChg chg="del">
          <ac:chgData name="Nicole Arsenault" userId="45303d9f-0d0f-4079-80dd-c61746ee6d57" providerId="ADAL" clId="{9163C1A2-8688-4306-97A1-1924AB73FD08}" dt="2024-04-12T18:30:06.643" v="972" actId="478"/>
          <ac:picMkLst>
            <pc:docMk/>
            <pc:sldMk cId="3336606955" sldId="347"/>
            <ac:picMk id="14" creationId="{42E71664-05CB-0C7D-FB8F-D1717CC3E54C}"/>
          </ac:picMkLst>
        </pc:picChg>
      </pc:sldChg>
      <pc:sldChg chg="modSp add del mod">
        <pc:chgData name="Nicole Arsenault" userId="45303d9f-0d0f-4079-80dd-c61746ee6d57" providerId="ADAL" clId="{9163C1A2-8688-4306-97A1-1924AB73FD08}" dt="2024-05-03T18:22:54.347" v="1532" actId="2696"/>
        <pc:sldMkLst>
          <pc:docMk/>
          <pc:sldMk cId="1800671941" sldId="348"/>
        </pc:sldMkLst>
        <pc:spChg chg="mod">
          <ac:chgData name="Nicole Arsenault" userId="45303d9f-0d0f-4079-80dd-c61746ee6d57" providerId="ADAL" clId="{9163C1A2-8688-4306-97A1-1924AB73FD08}" dt="2024-04-23T17:35:33.189" v="1467" actId="1076"/>
          <ac:spMkLst>
            <pc:docMk/>
            <pc:sldMk cId="1800671941" sldId="348"/>
            <ac:spMk id="11" creationId="{CCE595D9-27F3-FE1C-9A37-0F9F7903022E}"/>
          </ac:spMkLst>
        </pc:spChg>
      </pc:sldChg>
      <pc:sldChg chg="add del">
        <pc:chgData name="Nicole Arsenault" userId="45303d9f-0d0f-4079-80dd-c61746ee6d57" providerId="ADAL" clId="{9163C1A2-8688-4306-97A1-1924AB73FD08}" dt="2024-05-03T18:19:26.301" v="1502" actId="2890"/>
        <pc:sldMkLst>
          <pc:docMk/>
          <pc:sldMk cId="3455104931" sldId="349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40B790-7AE8-43A0-BE06-16CD55FCD427}" type="doc">
      <dgm:prSet loTypeId="urn:microsoft.com/office/officeart/2005/8/layout/hierarchy1" loCatId="hierarchy" qsTypeId="urn:microsoft.com/office/officeart/2005/8/quickstyle/simple2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0EF3DF1D-E76D-4B4C-BE38-857C4087C049}">
      <dgm:prSet/>
      <dgm:spPr/>
      <dgm:t>
        <a:bodyPr/>
        <a:lstStyle/>
        <a:p>
          <a:r>
            <a:rPr lang="en-US"/>
            <a:t>Open event</a:t>
          </a:r>
        </a:p>
      </dgm:t>
    </dgm:pt>
    <dgm:pt modelId="{D85FD9CA-4F23-4876-9AE9-33ED839C90CC}" type="parTrans" cxnId="{8DC2AD56-7A8F-41EA-8A00-1AD6A20AB320}">
      <dgm:prSet/>
      <dgm:spPr/>
      <dgm:t>
        <a:bodyPr/>
        <a:lstStyle/>
        <a:p>
          <a:endParaRPr lang="en-US"/>
        </a:p>
      </dgm:t>
    </dgm:pt>
    <dgm:pt modelId="{E09447F5-C8AF-40D0-970B-B5AEF9C790C7}" type="sibTrans" cxnId="{8DC2AD56-7A8F-41EA-8A00-1AD6A20AB320}">
      <dgm:prSet/>
      <dgm:spPr/>
      <dgm:t>
        <a:bodyPr/>
        <a:lstStyle/>
        <a:p>
          <a:endParaRPr lang="en-US"/>
        </a:p>
      </dgm:t>
    </dgm:pt>
    <dgm:pt modelId="{1D6DD813-755B-461E-9CA6-B02AF704361C}">
      <dgm:prSet/>
      <dgm:spPr/>
      <dgm:t>
        <a:bodyPr/>
        <a:lstStyle/>
        <a:p>
          <a:r>
            <a:rPr lang="en-US"/>
            <a:t>U9 – U15</a:t>
          </a:r>
        </a:p>
      </dgm:t>
    </dgm:pt>
    <dgm:pt modelId="{DEB51894-BE07-4ECF-83F3-3BB8AFAD7F56}" type="parTrans" cxnId="{D7081351-FB26-4E88-A96B-447C250E3979}">
      <dgm:prSet/>
      <dgm:spPr/>
      <dgm:t>
        <a:bodyPr/>
        <a:lstStyle/>
        <a:p>
          <a:endParaRPr lang="en-US"/>
        </a:p>
      </dgm:t>
    </dgm:pt>
    <dgm:pt modelId="{88554FBD-C407-4917-9D6D-6296131EADED}" type="sibTrans" cxnId="{D7081351-FB26-4E88-A96B-447C250E3979}">
      <dgm:prSet/>
      <dgm:spPr/>
      <dgm:t>
        <a:bodyPr/>
        <a:lstStyle/>
        <a:p>
          <a:endParaRPr lang="en-US"/>
        </a:p>
      </dgm:t>
    </dgm:pt>
    <dgm:pt modelId="{C34ABA9B-A2AA-492F-9AF2-3B651FBEE4F4}">
      <dgm:prSet/>
      <dgm:spPr/>
      <dgm:t>
        <a:bodyPr/>
        <a:lstStyle/>
        <a:p>
          <a:r>
            <a:rPr lang="en-US"/>
            <a:t>Open to any level IYSA member</a:t>
          </a:r>
        </a:p>
      </dgm:t>
    </dgm:pt>
    <dgm:pt modelId="{FD6B0983-9CC3-406F-BD84-145EE80DA899}" type="parTrans" cxnId="{A460B3C6-0BFB-4AB4-909D-0AA0916875BB}">
      <dgm:prSet/>
      <dgm:spPr/>
      <dgm:t>
        <a:bodyPr/>
        <a:lstStyle/>
        <a:p>
          <a:endParaRPr lang="en-US"/>
        </a:p>
      </dgm:t>
    </dgm:pt>
    <dgm:pt modelId="{412C07C5-6FCF-4823-83AF-2BD0475F3C99}" type="sibTrans" cxnId="{A460B3C6-0BFB-4AB4-909D-0AA0916875BB}">
      <dgm:prSet/>
      <dgm:spPr/>
      <dgm:t>
        <a:bodyPr/>
        <a:lstStyle/>
        <a:p>
          <a:endParaRPr lang="en-US"/>
        </a:p>
      </dgm:t>
    </dgm:pt>
    <dgm:pt modelId="{7FDDF9CE-1EDF-40AB-A6C2-97C0713546F6}" type="pres">
      <dgm:prSet presAssocID="{DC40B790-7AE8-43A0-BE06-16CD55FCD42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A0CE6ED-5DCB-497A-8454-12017F2B1BFD}" type="pres">
      <dgm:prSet presAssocID="{0EF3DF1D-E76D-4B4C-BE38-857C4087C049}" presName="hierRoot1" presStyleCnt="0"/>
      <dgm:spPr/>
    </dgm:pt>
    <dgm:pt modelId="{BA34C542-DBFA-4F7A-912B-D9ED543671DF}" type="pres">
      <dgm:prSet presAssocID="{0EF3DF1D-E76D-4B4C-BE38-857C4087C049}" presName="composite" presStyleCnt="0"/>
      <dgm:spPr/>
    </dgm:pt>
    <dgm:pt modelId="{D97B2A1C-921D-4CE2-9F78-BEF59EBC81AA}" type="pres">
      <dgm:prSet presAssocID="{0EF3DF1D-E76D-4B4C-BE38-857C4087C049}" presName="background" presStyleLbl="node0" presStyleIdx="0" presStyleCnt="3"/>
      <dgm:spPr/>
    </dgm:pt>
    <dgm:pt modelId="{71274E3E-CC52-4461-8658-FBF6A7D0E422}" type="pres">
      <dgm:prSet presAssocID="{0EF3DF1D-E76D-4B4C-BE38-857C4087C049}" presName="text" presStyleLbl="fgAcc0" presStyleIdx="0" presStyleCnt="3">
        <dgm:presLayoutVars>
          <dgm:chPref val="3"/>
        </dgm:presLayoutVars>
      </dgm:prSet>
      <dgm:spPr/>
    </dgm:pt>
    <dgm:pt modelId="{BD05ADEA-E9DE-4CE7-BB39-FF5BB940076C}" type="pres">
      <dgm:prSet presAssocID="{0EF3DF1D-E76D-4B4C-BE38-857C4087C049}" presName="hierChild2" presStyleCnt="0"/>
      <dgm:spPr/>
    </dgm:pt>
    <dgm:pt modelId="{71C40F51-F991-493E-8F12-614010824BCD}" type="pres">
      <dgm:prSet presAssocID="{1D6DD813-755B-461E-9CA6-B02AF704361C}" presName="hierRoot1" presStyleCnt="0"/>
      <dgm:spPr/>
    </dgm:pt>
    <dgm:pt modelId="{66A18408-C928-433B-8E51-DB2315BCC121}" type="pres">
      <dgm:prSet presAssocID="{1D6DD813-755B-461E-9CA6-B02AF704361C}" presName="composite" presStyleCnt="0"/>
      <dgm:spPr/>
    </dgm:pt>
    <dgm:pt modelId="{59CB1191-2D60-4320-8E2C-5421341B3E40}" type="pres">
      <dgm:prSet presAssocID="{1D6DD813-755B-461E-9CA6-B02AF704361C}" presName="background" presStyleLbl="node0" presStyleIdx="1" presStyleCnt="3"/>
      <dgm:spPr/>
    </dgm:pt>
    <dgm:pt modelId="{7AA0E505-465B-47A1-A85E-8273FE57D0E6}" type="pres">
      <dgm:prSet presAssocID="{1D6DD813-755B-461E-9CA6-B02AF704361C}" presName="text" presStyleLbl="fgAcc0" presStyleIdx="1" presStyleCnt="3">
        <dgm:presLayoutVars>
          <dgm:chPref val="3"/>
        </dgm:presLayoutVars>
      </dgm:prSet>
      <dgm:spPr/>
    </dgm:pt>
    <dgm:pt modelId="{761B4CB1-F507-4823-9A45-23795B38F13B}" type="pres">
      <dgm:prSet presAssocID="{1D6DD813-755B-461E-9CA6-B02AF704361C}" presName="hierChild2" presStyleCnt="0"/>
      <dgm:spPr/>
    </dgm:pt>
    <dgm:pt modelId="{CAAE435C-83A2-4F86-B435-DDC45C1331CF}" type="pres">
      <dgm:prSet presAssocID="{C34ABA9B-A2AA-492F-9AF2-3B651FBEE4F4}" presName="hierRoot1" presStyleCnt="0"/>
      <dgm:spPr/>
    </dgm:pt>
    <dgm:pt modelId="{0CC634A2-FE8C-46F9-92A9-677E3A84181B}" type="pres">
      <dgm:prSet presAssocID="{C34ABA9B-A2AA-492F-9AF2-3B651FBEE4F4}" presName="composite" presStyleCnt="0"/>
      <dgm:spPr/>
    </dgm:pt>
    <dgm:pt modelId="{644625B4-EC7D-4891-AA14-5466DEBF838B}" type="pres">
      <dgm:prSet presAssocID="{C34ABA9B-A2AA-492F-9AF2-3B651FBEE4F4}" presName="background" presStyleLbl="node0" presStyleIdx="2" presStyleCnt="3"/>
      <dgm:spPr/>
    </dgm:pt>
    <dgm:pt modelId="{5314193B-D4B5-4036-B96E-482A4FE2B21D}" type="pres">
      <dgm:prSet presAssocID="{C34ABA9B-A2AA-492F-9AF2-3B651FBEE4F4}" presName="text" presStyleLbl="fgAcc0" presStyleIdx="2" presStyleCnt="3">
        <dgm:presLayoutVars>
          <dgm:chPref val="3"/>
        </dgm:presLayoutVars>
      </dgm:prSet>
      <dgm:spPr/>
    </dgm:pt>
    <dgm:pt modelId="{FB3F4EAE-E960-4064-A464-098A99E95392}" type="pres">
      <dgm:prSet presAssocID="{C34ABA9B-A2AA-492F-9AF2-3B651FBEE4F4}" presName="hierChild2" presStyleCnt="0"/>
      <dgm:spPr/>
    </dgm:pt>
  </dgm:ptLst>
  <dgm:cxnLst>
    <dgm:cxn modelId="{0A996C12-2D34-4036-B273-A01767DE08AA}" type="presOf" srcId="{C34ABA9B-A2AA-492F-9AF2-3B651FBEE4F4}" destId="{5314193B-D4B5-4036-B96E-482A4FE2B21D}" srcOrd="0" destOrd="0" presId="urn:microsoft.com/office/officeart/2005/8/layout/hierarchy1"/>
    <dgm:cxn modelId="{AA23663A-B303-4217-BC4A-32A3F771966C}" type="presOf" srcId="{DC40B790-7AE8-43A0-BE06-16CD55FCD427}" destId="{7FDDF9CE-1EDF-40AB-A6C2-97C0713546F6}" srcOrd="0" destOrd="0" presId="urn:microsoft.com/office/officeart/2005/8/layout/hierarchy1"/>
    <dgm:cxn modelId="{D7081351-FB26-4E88-A96B-447C250E3979}" srcId="{DC40B790-7AE8-43A0-BE06-16CD55FCD427}" destId="{1D6DD813-755B-461E-9CA6-B02AF704361C}" srcOrd="1" destOrd="0" parTransId="{DEB51894-BE07-4ECF-83F3-3BB8AFAD7F56}" sibTransId="{88554FBD-C407-4917-9D6D-6296131EADED}"/>
    <dgm:cxn modelId="{4B8E7C75-F433-442A-8D8C-828B3DCE142E}" type="presOf" srcId="{0EF3DF1D-E76D-4B4C-BE38-857C4087C049}" destId="{71274E3E-CC52-4461-8658-FBF6A7D0E422}" srcOrd="0" destOrd="0" presId="urn:microsoft.com/office/officeart/2005/8/layout/hierarchy1"/>
    <dgm:cxn modelId="{8DC2AD56-7A8F-41EA-8A00-1AD6A20AB320}" srcId="{DC40B790-7AE8-43A0-BE06-16CD55FCD427}" destId="{0EF3DF1D-E76D-4B4C-BE38-857C4087C049}" srcOrd="0" destOrd="0" parTransId="{D85FD9CA-4F23-4876-9AE9-33ED839C90CC}" sibTransId="{E09447F5-C8AF-40D0-970B-B5AEF9C790C7}"/>
    <dgm:cxn modelId="{A460B3C6-0BFB-4AB4-909D-0AA0916875BB}" srcId="{DC40B790-7AE8-43A0-BE06-16CD55FCD427}" destId="{C34ABA9B-A2AA-492F-9AF2-3B651FBEE4F4}" srcOrd="2" destOrd="0" parTransId="{FD6B0983-9CC3-406F-BD84-145EE80DA899}" sibTransId="{412C07C5-6FCF-4823-83AF-2BD0475F3C99}"/>
    <dgm:cxn modelId="{08A234FF-1EF8-47BB-9494-0C4E6558879A}" type="presOf" srcId="{1D6DD813-755B-461E-9CA6-B02AF704361C}" destId="{7AA0E505-465B-47A1-A85E-8273FE57D0E6}" srcOrd="0" destOrd="0" presId="urn:microsoft.com/office/officeart/2005/8/layout/hierarchy1"/>
    <dgm:cxn modelId="{0778329C-7BC3-478A-9FB0-381119BA7458}" type="presParOf" srcId="{7FDDF9CE-1EDF-40AB-A6C2-97C0713546F6}" destId="{8A0CE6ED-5DCB-497A-8454-12017F2B1BFD}" srcOrd="0" destOrd="0" presId="urn:microsoft.com/office/officeart/2005/8/layout/hierarchy1"/>
    <dgm:cxn modelId="{BF603CA2-91E5-41A3-8422-27E331EBB363}" type="presParOf" srcId="{8A0CE6ED-5DCB-497A-8454-12017F2B1BFD}" destId="{BA34C542-DBFA-4F7A-912B-D9ED543671DF}" srcOrd="0" destOrd="0" presId="urn:microsoft.com/office/officeart/2005/8/layout/hierarchy1"/>
    <dgm:cxn modelId="{43F01182-7F6D-42D7-A92F-BF5C0131D2D6}" type="presParOf" srcId="{BA34C542-DBFA-4F7A-912B-D9ED543671DF}" destId="{D97B2A1C-921D-4CE2-9F78-BEF59EBC81AA}" srcOrd="0" destOrd="0" presId="urn:microsoft.com/office/officeart/2005/8/layout/hierarchy1"/>
    <dgm:cxn modelId="{6A207A0B-2B50-4840-BF15-BD306FCCF6CE}" type="presParOf" srcId="{BA34C542-DBFA-4F7A-912B-D9ED543671DF}" destId="{71274E3E-CC52-4461-8658-FBF6A7D0E422}" srcOrd="1" destOrd="0" presId="urn:microsoft.com/office/officeart/2005/8/layout/hierarchy1"/>
    <dgm:cxn modelId="{923F9E26-32B3-4F05-AEAA-B0DD3D8D3E23}" type="presParOf" srcId="{8A0CE6ED-5DCB-497A-8454-12017F2B1BFD}" destId="{BD05ADEA-E9DE-4CE7-BB39-FF5BB940076C}" srcOrd="1" destOrd="0" presId="urn:microsoft.com/office/officeart/2005/8/layout/hierarchy1"/>
    <dgm:cxn modelId="{19AB5FE8-2EC0-4A2F-9636-7B3FFC98F818}" type="presParOf" srcId="{7FDDF9CE-1EDF-40AB-A6C2-97C0713546F6}" destId="{71C40F51-F991-493E-8F12-614010824BCD}" srcOrd="1" destOrd="0" presId="urn:microsoft.com/office/officeart/2005/8/layout/hierarchy1"/>
    <dgm:cxn modelId="{20028A87-85BF-45CD-816E-8C8289BB71E8}" type="presParOf" srcId="{71C40F51-F991-493E-8F12-614010824BCD}" destId="{66A18408-C928-433B-8E51-DB2315BCC121}" srcOrd="0" destOrd="0" presId="urn:microsoft.com/office/officeart/2005/8/layout/hierarchy1"/>
    <dgm:cxn modelId="{E56D4917-7D39-4441-9F2E-26D6CADCABEC}" type="presParOf" srcId="{66A18408-C928-433B-8E51-DB2315BCC121}" destId="{59CB1191-2D60-4320-8E2C-5421341B3E40}" srcOrd="0" destOrd="0" presId="urn:microsoft.com/office/officeart/2005/8/layout/hierarchy1"/>
    <dgm:cxn modelId="{0A30E6A8-084B-4A3E-96C0-DA3C4F613A65}" type="presParOf" srcId="{66A18408-C928-433B-8E51-DB2315BCC121}" destId="{7AA0E505-465B-47A1-A85E-8273FE57D0E6}" srcOrd="1" destOrd="0" presId="urn:microsoft.com/office/officeart/2005/8/layout/hierarchy1"/>
    <dgm:cxn modelId="{7A5444F1-8527-4831-99BF-AEAC203B0E7C}" type="presParOf" srcId="{71C40F51-F991-493E-8F12-614010824BCD}" destId="{761B4CB1-F507-4823-9A45-23795B38F13B}" srcOrd="1" destOrd="0" presId="urn:microsoft.com/office/officeart/2005/8/layout/hierarchy1"/>
    <dgm:cxn modelId="{A9A47790-B7CC-4BF6-879C-1702B83A4DD5}" type="presParOf" srcId="{7FDDF9CE-1EDF-40AB-A6C2-97C0713546F6}" destId="{CAAE435C-83A2-4F86-B435-DDC45C1331CF}" srcOrd="2" destOrd="0" presId="urn:microsoft.com/office/officeart/2005/8/layout/hierarchy1"/>
    <dgm:cxn modelId="{15C90A94-4653-4DCF-BBB0-606D16D2B93D}" type="presParOf" srcId="{CAAE435C-83A2-4F86-B435-DDC45C1331CF}" destId="{0CC634A2-FE8C-46F9-92A9-677E3A84181B}" srcOrd="0" destOrd="0" presId="urn:microsoft.com/office/officeart/2005/8/layout/hierarchy1"/>
    <dgm:cxn modelId="{A560E0CA-AB86-41D9-90E1-A4F407635BAC}" type="presParOf" srcId="{0CC634A2-FE8C-46F9-92A9-677E3A84181B}" destId="{644625B4-EC7D-4891-AA14-5466DEBF838B}" srcOrd="0" destOrd="0" presId="urn:microsoft.com/office/officeart/2005/8/layout/hierarchy1"/>
    <dgm:cxn modelId="{E7BD5AB3-8094-4764-8976-60D0633CC367}" type="presParOf" srcId="{0CC634A2-FE8C-46F9-92A9-677E3A84181B}" destId="{5314193B-D4B5-4036-B96E-482A4FE2B21D}" srcOrd="1" destOrd="0" presId="urn:microsoft.com/office/officeart/2005/8/layout/hierarchy1"/>
    <dgm:cxn modelId="{8400ADD3-7CC9-4471-81D3-767C23D6B4B2}" type="presParOf" srcId="{CAAE435C-83A2-4F86-B435-DDC45C1331CF}" destId="{FB3F4EAE-E960-4064-A464-098A99E9539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7B2A1C-921D-4CE2-9F78-BEF59EBC81AA}">
      <dsp:nvSpPr>
        <dsp:cNvPr id="0" name=""/>
        <dsp:cNvSpPr/>
      </dsp:nvSpPr>
      <dsp:spPr>
        <a:xfrm>
          <a:off x="0" y="601639"/>
          <a:ext cx="2966888" cy="18839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1274E3E-CC52-4461-8658-FBF6A7D0E422}">
      <dsp:nvSpPr>
        <dsp:cNvPr id="0" name=""/>
        <dsp:cNvSpPr/>
      </dsp:nvSpPr>
      <dsp:spPr>
        <a:xfrm>
          <a:off x="329654" y="914811"/>
          <a:ext cx="2966888" cy="18839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/>
            <a:t>Open event</a:t>
          </a:r>
        </a:p>
      </dsp:txBody>
      <dsp:txXfrm>
        <a:off x="384834" y="969991"/>
        <a:ext cx="2856528" cy="1773614"/>
      </dsp:txXfrm>
    </dsp:sp>
    <dsp:sp modelId="{59CB1191-2D60-4320-8E2C-5421341B3E40}">
      <dsp:nvSpPr>
        <dsp:cNvPr id="0" name=""/>
        <dsp:cNvSpPr/>
      </dsp:nvSpPr>
      <dsp:spPr>
        <a:xfrm>
          <a:off x="3626197" y="601639"/>
          <a:ext cx="2966888" cy="18839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AA0E505-465B-47A1-A85E-8273FE57D0E6}">
      <dsp:nvSpPr>
        <dsp:cNvPr id="0" name=""/>
        <dsp:cNvSpPr/>
      </dsp:nvSpPr>
      <dsp:spPr>
        <a:xfrm>
          <a:off x="3955851" y="914811"/>
          <a:ext cx="2966888" cy="18839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/>
            <a:t>U9 – U15</a:t>
          </a:r>
        </a:p>
      </dsp:txBody>
      <dsp:txXfrm>
        <a:off x="4011031" y="969991"/>
        <a:ext cx="2856528" cy="1773614"/>
      </dsp:txXfrm>
    </dsp:sp>
    <dsp:sp modelId="{644625B4-EC7D-4891-AA14-5466DEBF838B}">
      <dsp:nvSpPr>
        <dsp:cNvPr id="0" name=""/>
        <dsp:cNvSpPr/>
      </dsp:nvSpPr>
      <dsp:spPr>
        <a:xfrm>
          <a:off x="7252394" y="601639"/>
          <a:ext cx="2966888" cy="18839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314193B-D4B5-4036-B96E-482A4FE2B21D}">
      <dsp:nvSpPr>
        <dsp:cNvPr id="0" name=""/>
        <dsp:cNvSpPr/>
      </dsp:nvSpPr>
      <dsp:spPr>
        <a:xfrm>
          <a:off x="7582048" y="914811"/>
          <a:ext cx="2966888" cy="18839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/>
            <a:t>Open to any level IYSA member</a:t>
          </a:r>
        </a:p>
      </dsp:txBody>
      <dsp:txXfrm>
        <a:off x="7637228" y="969991"/>
        <a:ext cx="2856528" cy="17736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C32BE22-BCF5-218A-BCDB-9D6463B9A47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6C6B9B-3CD0-9D38-9EB7-8FC9403B854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31A62055-8DBD-6042-92AC-66DE479F90DE}" type="datetimeFigureOut">
              <a:rPr lang="en-US" smtClean="0"/>
              <a:t>5/3/2024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45B14E-D4D7-1E40-CD23-AE797C23682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5121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7FFEE50A-AB77-49BE-9076-23C4C8D08BB2}" type="datetimeFigureOut">
              <a:rPr lang="en-US" smtClean="0"/>
              <a:t>5/3/2024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540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73892"/>
            <a:ext cx="5505450" cy="3660458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96E09883-B744-4FDD-8623-D69A666500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647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09883-B744-4FDD-8623-D69A6665002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029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09883-B744-4FDD-8623-D69A66650022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7651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09883-B744-4FDD-8623-D69A66650022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4502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09883-B744-4FDD-8623-D69A6665002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3637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09883-B744-4FDD-8623-D69A6665002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9989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09883-B744-4FDD-8623-D69A6665002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8233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09883-B744-4FDD-8623-D69A6665002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7108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09883-B744-4FDD-8623-D69A6665002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3846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09883-B744-4FDD-8623-D69A6665002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1060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09883-B744-4FDD-8623-D69A6665002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9088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09883-B744-4FDD-8623-D69A6665002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439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7A193F46-131B-4CB3-A575-EB5DC52E09AF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2471625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93F46-131B-4CB3-A575-EB5DC52E09AF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95087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93F46-131B-4CB3-A575-EB5DC52E09AF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1551748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Pictur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F0B2CA14-03DC-FC05-7713-E0261B4B2F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642" b="69630"/>
          <a:stretch>
            <a:fillRect/>
          </a:stretch>
        </p:blipFill>
        <p:spPr>
          <a:xfrm>
            <a:off x="1" y="4775200"/>
            <a:ext cx="6608233" cy="2082800"/>
          </a:xfrm>
          <a:custGeom>
            <a:avLst/>
            <a:gdLst>
              <a:gd name="connsiteX0" fmla="*/ 0 w 6608233"/>
              <a:gd name="connsiteY0" fmla="*/ 0 h 2082800"/>
              <a:gd name="connsiteX1" fmla="*/ 6608233 w 6608233"/>
              <a:gd name="connsiteY1" fmla="*/ 0 h 2082800"/>
              <a:gd name="connsiteX2" fmla="*/ 6608233 w 6608233"/>
              <a:gd name="connsiteY2" fmla="*/ 2082800 h 2082800"/>
              <a:gd name="connsiteX3" fmla="*/ 0 w 6608233"/>
              <a:gd name="connsiteY3" fmla="*/ 2082800 h 208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08233" h="2082800">
                <a:moveTo>
                  <a:pt x="0" y="0"/>
                </a:moveTo>
                <a:lnTo>
                  <a:pt x="6608233" y="0"/>
                </a:lnTo>
                <a:lnTo>
                  <a:pt x="6608233" y="2082800"/>
                </a:lnTo>
                <a:lnTo>
                  <a:pt x="0" y="2082800"/>
                </a:lnTo>
                <a:close/>
              </a:path>
            </a:pathLst>
          </a:custGeom>
        </p:spPr>
      </p:pic>
      <p:sp>
        <p:nvSpPr>
          <p:cNvPr id="5" name="Freeform 4">
            <a:extLst>
              <a:ext uri="{FF2B5EF4-FFF2-40B4-BE49-F238E27FC236}">
                <a16:creationId xmlns:a16="http://schemas.microsoft.com/office/drawing/2014/main" id="{5EC223C2-E475-8E7A-48D4-A9BC2EB693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49382" y="1747860"/>
            <a:ext cx="2692400" cy="2692400"/>
          </a:xfrm>
          <a:custGeom>
            <a:avLst/>
            <a:gdLst>
              <a:gd name="connsiteX0" fmla="*/ 1346200 w 2692400"/>
              <a:gd name="connsiteY0" fmla="*/ 0 h 2692400"/>
              <a:gd name="connsiteX1" fmla="*/ 2692400 w 2692400"/>
              <a:gd name="connsiteY1" fmla="*/ 1346200 h 2692400"/>
              <a:gd name="connsiteX2" fmla="*/ 1346200 w 2692400"/>
              <a:gd name="connsiteY2" fmla="*/ 2692400 h 2692400"/>
              <a:gd name="connsiteX3" fmla="*/ 0 w 2692400"/>
              <a:gd name="connsiteY3" fmla="*/ 1346200 h 2692400"/>
              <a:gd name="connsiteX4" fmla="*/ 1346200 w 2692400"/>
              <a:gd name="connsiteY4" fmla="*/ 0 h 2692400"/>
              <a:gd name="connsiteX5" fmla="*/ 1346199 w 2692400"/>
              <a:gd name="connsiteY5" fmla="*/ 457130 h 2692400"/>
              <a:gd name="connsiteX6" fmla="*/ 457130 w 2692400"/>
              <a:gd name="connsiteY6" fmla="*/ 1346199 h 2692400"/>
              <a:gd name="connsiteX7" fmla="*/ 1346199 w 2692400"/>
              <a:gd name="connsiteY7" fmla="*/ 2235268 h 2692400"/>
              <a:gd name="connsiteX8" fmla="*/ 2235268 w 2692400"/>
              <a:gd name="connsiteY8" fmla="*/ 1346199 h 2692400"/>
              <a:gd name="connsiteX9" fmla="*/ 1346199 w 2692400"/>
              <a:gd name="connsiteY9" fmla="*/ 457130 h 269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2400" h="2692400">
                <a:moveTo>
                  <a:pt x="1346200" y="0"/>
                </a:moveTo>
                <a:cubicBezTo>
                  <a:pt x="2089686" y="0"/>
                  <a:pt x="2692400" y="602714"/>
                  <a:pt x="2692400" y="1346200"/>
                </a:cubicBezTo>
                <a:cubicBezTo>
                  <a:pt x="2692400" y="2089686"/>
                  <a:pt x="2089686" y="2692400"/>
                  <a:pt x="1346200" y="2692400"/>
                </a:cubicBezTo>
                <a:cubicBezTo>
                  <a:pt x="602714" y="2692400"/>
                  <a:pt x="0" y="2089686"/>
                  <a:pt x="0" y="1346200"/>
                </a:cubicBezTo>
                <a:cubicBezTo>
                  <a:pt x="0" y="602714"/>
                  <a:pt x="602714" y="0"/>
                  <a:pt x="1346200" y="0"/>
                </a:cubicBezTo>
                <a:close/>
                <a:moveTo>
                  <a:pt x="1346199" y="457130"/>
                </a:moveTo>
                <a:cubicBezTo>
                  <a:pt x="855180" y="457130"/>
                  <a:pt x="457130" y="855180"/>
                  <a:pt x="457130" y="1346199"/>
                </a:cubicBezTo>
                <a:cubicBezTo>
                  <a:pt x="457130" y="1837218"/>
                  <a:pt x="855180" y="2235268"/>
                  <a:pt x="1346199" y="2235268"/>
                </a:cubicBezTo>
                <a:cubicBezTo>
                  <a:pt x="1837218" y="2235268"/>
                  <a:pt x="2235268" y="1837218"/>
                  <a:pt x="2235268" y="1346199"/>
                </a:cubicBezTo>
                <a:cubicBezTo>
                  <a:pt x="2235268" y="855180"/>
                  <a:pt x="1837218" y="457130"/>
                  <a:pt x="1346199" y="457130"/>
                </a:cubicBezTo>
                <a:close/>
              </a:path>
            </a:pathLst>
          </a:custGeom>
          <a:solidFill>
            <a:srgbClr val="D5D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BD9D7CE-BCD9-0B12-1945-C5FFE31A7D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793014" y="361075"/>
            <a:ext cx="2115351" cy="21153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455275E-28AB-F0B7-E799-5116B11205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1185" y="827307"/>
            <a:ext cx="6400800" cy="5203387"/>
          </a:xfrm>
        </p:spPr>
        <p:txBody>
          <a:bodyPr lIns="0" tIns="0" rIns="0" bIns="0" anchor="ctr">
            <a:noAutofit/>
          </a:bodyPr>
          <a:lstStyle>
            <a:lvl1pPr>
              <a:defRPr sz="54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97BD7E0A-39A9-0CF7-F1CE-E777075BFAA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401915" y="3046905"/>
            <a:ext cx="3456590" cy="3456590"/>
          </a:xfrm>
          <a:custGeom>
            <a:avLst/>
            <a:gdLst>
              <a:gd name="connsiteX0" fmla="*/ 1728295 w 3456590"/>
              <a:gd name="connsiteY0" fmla="*/ 0 h 3456590"/>
              <a:gd name="connsiteX1" fmla="*/ 3456590 w 3456590"/>
              <a:gd name="connsiteY1" fmla="*/ 1728295 h 3456590"/>
              <a:gd name="connsiteX2" fmla="*/ 1728295 w 3456590"/>
              <a:gd name="connsiteY2" fmla="*/ 3456590 h 3456590"/>
              <a:gd name="connsiteX3" fmla="*/ 0 w 3456590"/>
              <a:gd name="connsiteY3" fmla="*/ 1728295 h 3456590"/>
              <a:gd name="connsiteX4" fmla="*/ 1728295 w 3456590"/>
              <a:gd name="connsiteY4" fmla="*/ 0 h 3456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6590" h="3456590">
                <a:moveTo>
                  <a:pt x="1728295" y="0"/>
                </a:moveTo>
                <a:cubicBezTo>
                  <a:pt x="2682806" y="0"/>
                  <a:pt x="3456590" y="773784"/>
                  <a:pt x="3456590" y="1728295"/>
                </a:cubicBezTo>
                <a:cubicBezTo>
                  <a:pt x="3456590" y="2682806"/>
                  <a:pt x="2682806" y="3456590"/>
                  <a:pt x="1728295" y="3456590"/>
                </a:cubicBezTo>
                <a:cubicBezTo>
                  <a:pt x="773784" y="3456590"/>
                  <a:pt x="0" y="2682806"/>
                  <a:pt x="0" y="1728295"/>
                </a:cubicBezTo>
                <a:cubicBezTo>
                  <a:pt x="0" y="773784"/>
                  <a:pt x="773784" y="0"/>
                  <a:pt x="1728295" y="0"/>
                </a:cubicBezTo>
                <a:close/>
              </a:path>
            </a:pathLst>
          </a:custGeom>
          <a:ln w="57150">
            <a:noFill/>
          </a:ln>
        </p:spPr>
        <p:txBody>
          <a:bodyPr wrap="square" tIns="1371600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36FD22D-E552-7707-178A-C415B32A85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>
            <a:noAutofit/>
          </a:bodyPr>
          <a:lstStyle/>
          <a:p>
            <a:r>
              <a:rPr lang="en-US" dirty="0"/>
              <a:t>PRESENTATION TITLE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CF2C4E6-14A3-F03B-CAE2-C92DC19E79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>
            <a:noAutofit/>
          </a:bodyPr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824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1008">
          <p15:clr>
            <a:srgbClr val="FBAE40"/>
          </p15:clr>
        </p15:guide>
        <p15:guide id="3" orient="horz" pos="1560">
          <p15:clr>
            <a:srgbClr val="FBAE40"/>
          </p15:clr>
        </p15:guide>
        <p15:guide id="4" pos="312">
          <p15:clr>
            <a:srgbClr val="FBAE40"/>
          </p15:clr>
        </p15:guide>
        <p15:guide id="5" pos="816">
          <p15:clr>
            <a:srgbClr val="FBAE40"/>
          </p15:clr>
        </p15:guide>
        <p15:guide id="6" pos="7344">
          <p15:clr>
            <a:srgbClr val="FBAE40"/>
          </p15:clr>
        </p15:guide>
        <p15:guide id="7" orient="horz" pos="1416">
          <p15:clr>
            <a:srgbClr val="FBAE40"/>
          </p15:clr>
        </p15:guide>
        <p15:guide id="9" orient="horz" pos="384">
          <p15:clr>
            <a:srgbClr val="FBAE40"/>
          </p15:clr>
        </p15:guide>
        <p15:guide id="10" orient="horz" pos="374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87C12813-DBA6-41C2-2418-83919E059F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10800000">
            <a:off x="741680" y="0"/>
            <a:ext cx="2133966" cy="2133966"/>
            <a:chOff x="9654699" y="2229295"/>
            <a:chExt cx="2133966" cy="2133966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C2A74540-7988-B712-8AB1-9EE03FE1EC8A}"/>
                </a:ext>
              </a:extLst>
            </p:cNvPr>
            <p:cNvSpPr/>
            <p:nvPr/>
          </p:nvSpPr>
          <p:spPr>
            <a:xfrm>
              <a:off x="9655348" y="3309113"/>
              <a:ext cx="2132669" cy="1054148"/>
            </a:xfrm>
            <a:custGeom>
              <a:avLst/>
              <a:gdLst>
                <a:gd name="connsiteX0" fmla="*/ 1345382 w 2690764"/>
                <a:gd name="connsiteY0" fmla="*/ 0 h 1330006"/>
                <a:gd name="connsiteX1" fmla="*/ 2684632 w 2690764"/>
                <a:gd name="connsiteY1" fmla="*/ 1208559 h 1330006"/>
                <a:gd name="connsiteX2" fmla="*/ 2690764 w 2690764"/>
                <a:gd name="connsiteY2" fmla="*/ 1330006 h 1330006"/>
                <a:gd name="connsiteX3" fmla="*/ 0 w 2690764"/>
                <a:gd name="connsiteY3" fmla="*/ 1330006 h 1330006"/>
                <a:gd name="connsiteX4" fmla="*/ 6132 w 2690764"/>
                <a:gd name="connsiteY4" fmla="*/ 1208559 h 1330006"/>
                <a:gd name="connsiteX5" fmla="*/ 1345382 w 2690764"/>
                <a:gd name="connsiteY5" fmla="*/ 0 h 1330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0764" h="1330006">
                  <a:moveTo>
                    <a:pt x="1345382" y="0"/>
                  </a:moveTo>
                  <a:cubicBezTo>
                    <a:pt x="2042400" y="0"/>
                    <a:pt x="2615693" y="529729"/>
                    <a:pt x="2684632" y="1208559"/>
                  </a:cubicBezTo>
                  <a:lnTo>
                    <a:pt x="2690764" y="1330006"/>
                  </a:lnTo>
                  <a:lnTo>
                    <a:pt x="0" y="1330006"/>
                  </a:lnTo>
                  <a:lnTo>
                    <a:pt x="6132" y="1208559"/>
                  </a:lnTo>
                  <a:cubicBezTo>
                    <a:pt x="75071" y="529729"/>
                    <a:pt x="648364" y="0"/>
                    <a:pt x="134538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736CF9A1-91DA-6419-08F2-4CC262EA4D1E}"/>
                </a:ext>
              </a:extLst>
            </p:cNvPr>
            <p:cNvSpPr/>
            <p:nvPr/>
          </p:nvSpPr>
          <p:spPr>
            <a:xfrm>
              <a:off x="9654699" y="2229295"/>
              <a:ext cx="2133966" cy="1079818"/>
            </a:xfrm>
            <a:custGeom>
              <a:avLst/>
              <a:gdLst>
                <a:gd name="connsiteX0" fmla="*/ 818 w 2692400"/>
                <a:gd name="connsiteY0" fmla="*/ 0 h 1362394"/>
                <a:gd name="connsiteX1" fmla="*/ 2691582 w 2692400"/>
                <a:gd name="connsiteY1" fmla="*/ 0 h 1362394"/>
                <a:gd name="connsiteX2" fmla="*/ 2692400 w 2692400"/>
                <a:gd name="connsiteY2" fmla="*/ 16194 h 1362394"/>
                <a:gd name="connsiteX3" fmla="*/ 1346200 w 2692400"/>
                <a:gd name="connsiteY3" fmla="*/ 1362394 h 1362394"/>
                <a:gd name="connsiteX4" fmla="*/ 0 w 2692400"/>
                <a:gd name="connsiteY4" fmla="*/ 16194 h 1362394"/>
                <a:gd name="connsiteX5" fmla="*/ 818 w 2692400"/>
                <a:gd name="connsiteY5" fmla="*/ 0 h 136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1362394">
                  <a:moveTo>
                    <a:pt x="818" y="0"/>
                  </a:moveTo>
                  <a:lnTo>
                    <a:pt x="2691582" y="0"/>
                  </a:lnTo>
                  <a:lnTo>
                    <a:pt x="2692400" y="16194"/>
                  </a:lnTo>
                  <a:cubicBezTo>
                    <a:pt x="2692400" y="759680"/>
                    <a:pt x="2089686" y="1362394"/>
                    <a:pt x="1346200" y="1362394"/>
                  </a:cubicBezTo>
                  <a:cubicBezTo>
                    <a:pt x="602714" y="1362394"/>
                    <a:pt x="0" y="759680"/>
                    <a:pt x="0" y="16194"/>
                  </a:cubicBezTo>
                  <a:lnTo>
                    <a:pt x="8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pic>
        <p:nvPicPr>
          <p:cNvPr id="9" name="Graphic 8">
            <a:extLst>
              <a:ext uri="{FF2B5EF4-FFF2-40B4-BE49-F238E27FC236}">
                <a16:creationId xmlns:a16="http://schemas.microsoft.com/office/drawing/2014/main" id="{AAAE3BC0-55AE-B520-F2B8-50BF886EF7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52884" r="34757"/>
          <a:stretch>
            <a:fillRect/>
          </a:stretch>
        </p:blipFill>
        <p:spPr>
          <a:xfrm flipH="1" flipV="1">
            <a:off x="0" y="3626779"/>
            <a:ext cx="4474331" cy="3231221"/>
          </a:xfrm>
          <a:custGeom>
            <a:avLst/>
            <a:gdLst>
              <a:gd name="connsiteX0" fmla="*/ 0 w 4474331"/>
              <a:gd name="connsiteY0" fmla="*/ 0 h 3231221"/>
              <a:gd name="connsiteX1" fmla="*/ 4474331 w 4474331"/>
              <a:gd name="connsiteY1" fmla="*/ 0 h 3231221"/>
              <a:gd name="connsiteX2" fmla="*/ 4474331 w 4474331"/>
              <a:gd name="connsiteY2" fmla="*/ 3231221 h 3231221"/>
              <a:gd name="connsiteX3" fmla="*/ 0 w 4474331"/>
              <a:gd name="connsiteY3" fmla="*/ 3231221 h 3231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4331" h="3231221">
                <a:moveTo>
                  <a:pt x="0" y="0"/>
                </a:moveTo>
                <a:lnTo>
                  <a:pt x="4474331" y="0"/>
                </a:lnTo>
                <a:lnTo>
                  <a:pt x="4474331" y="3231221"/>
                </a:lnTo>
                <a:lnTo>
                  <a:pt x="0" y="3231221"/>
                </a:lnTo>
                <a:close/>
              </a:path>
            </a:pathLst>
          </a:cu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7B29A2F3-C289-9762-6F9F-DA18D322DF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53000" y="621972"/>
            <a:ext cx="6400800" cy="1828800"/>
          </a:xfrm>
        </p:spPr>
        <p:txBody>
          <a:bodyPr lIns="0" tIns="0" rIns="0" bIns="0"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8F2A1870-E86B-5125-7AB3-A1F5DF7E7528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4953000" y="2768043"/>
            <a:ext cx="6400799" cy="3231221"/>
          </a:xfrm>
        </p:spPr>
        <p:txBody>
          <a:bodyPr lIns="0" tIns="0" rIns="0" bIns="0"/>
          <a:lstStyle>
            <a:lvl1pPr marL="0" indent="0">
              <a:buNone/>
              <a:defRPr sz="1800"/>
            </a:lvl1pPr>
            <a:lvl2pPr marL="411480">
              <a:defRPr sz="1600"/>
            </a:lvl2pPr>
            <a:lvl3pPr marL="685800">
              <a:defRPr sz="1400"/>
            </a:lvl3pPr>
            <a:lvl4pPr marL="1051560">
              <a:defRPr sz="1200"/>
            </a:lvl4pPr>
            <a:lvl5pPr marL="1417320">
              <a:defRPr sz="10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F1FE2A1C-A3CC-9D8B-DE44-FDE1132F7F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1185" y="6356350"/>
            <a:ext cx="4411509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200" b="0" i="0" spc="5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3C454DD-C924-8468-6944-AF53508CD8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37615" y="6356350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200" b="1" i="0" spc="50" baseline="0">
                <a:solidFill>
                  <a:schemeClr val="bg1"/>
                </a:solidFill>
                <a:latin typeface="+mn-lt"/>
                <a:cs typeface="Arial Black" panose="020B0604020202020204" pitchFamily="34" charset="0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9238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1008">
          <p15:clr>
            <a:srgbClr val="FBAE40"/>
          </p15:clr>
        </p15:guide>
        <p15:guide id="3" orient="horz" pos="1560">
          <p15:clr>
            <a:srgbClr val="FBAE40"/>
          </p15:clr>
        </p15:guide>
        <p15:guide id="4" pos="312">
          <p15:clr>
            <a:srgbClr val="FBAE40"/>
          </p15:clr>
        </p15:guide>
        <p15:guide id="5" pos="816">
          <p15:clr>
            <a:srgbClr val="FBAE40"/>
          </p15:clr>
        </p15:guide>
        <p15:guide id="6" pos="7344">
          <p15:clr>
            <a:srgbClr val="FBAE40"/>
          </p15:clr>
        </p15:guide>
        <p15:guide id="7" orient="horz" pos="1416">
          <p15:clr>
            <a:srgbClr val="FBAE40"/>
          </p15:clr>
        </p15:guide>
        <p15:guide id="9" orient="horz" pos="384">
          <p15:clr>
            <a:srgbClr val="FBAE40"/>
          </p15:clr>
        </p15:guide>
        <p15:guide id="10" orient="horz" pos="374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A22F8239-92F5-595B-5DD3-ACBA1C19E6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82969"/>
          <a:stretch/>
        </p:blipFill>
        <p:spPr>
          <a:xfrm>
            <a:off x="3459002" y="5609995"/>
            <a:ext cx="7328137" cy="1248005"/>
          </a:xfrm>
          <a:custGeom>
            <a:avLst/>
            <a:gdLst>
              <a:gd name="connsiteX0" fmla="*/ 0 w 7328137"/>
              <a:gd name="connsiteY0" fmla="*/ 0 h 1912980"/>
              <a:gd name="connsiteX1" fmla="*/ 7328137 w 7328137"/>
              <a:gd name="connsiteY1" fmla="*/ 0 h 1912980"/>
              <a:gd name="connsiteX2" fmla="*/ 7328137 w 7328137"/>
              <a:gd name="connsiteY2" fmla="*/ 1912980 h 1912980"/>
              <a:gd name="connsiteX3" fmla="*/ 0 w 7328137"/>
              <a:gd name="connsiteY3" fmla="*/ 1912980 h 1912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8137" h="1912980">
                <a:moveTo>
                  <a:pt x="0" y="0"/>
                </a:moveTo>
                <a:lnTo>
                  <a:pt x="7328137" y="0"/>
                </a:lnTo>
                <a:lnTo>
                  <a:pt x="7328137" y="1912980"/>
                </a:lnTo>
                <a:lnTo>
                  <a:pt x="0" y="1912980"/>
                </a:lnTo>
                <a:close/>
              </a:path>
            </a:pathLst>
          </a:cu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F9E987C-6F3E-FB11-D796-2D5F9075A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10800000">
            <a:off x="9829617" y="0"/>
            <a:ext cx="2133966" cy="2133966"/>
            <a:chOff x="9654699" y="2229295"/>
            <a:chExt cx="2133966" cy="2133966"/>
          </a:xfrm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53342B09-3192-492F-3F5F-19163C83F9EE}"/>
                </a:ext>
              </a:extLst>
            </p:cNvPr>
            <p:cNvSpPr/>
            <p:nvPr/>
          </p:nvSpPr>
          <p:spPr>
            <a:xfrm>
              <a:off x="9655348" y="3309113"/>
              <a:ext cx="2132669" cy="1054148"/>
            </a:xfrm>
            <a:custGeom>
              <a:avLst/>
              <a:gdLst>
                <a:gd name="connsiteX0" fmla="*/ 1345382 w 2690764"/>
                <a:gd name="connsiteY0" fmla="*/ 0 h 1330006"/>
                <a:gd name="connsiteX1" fmla="*/ 2684632 w 2690764"/>
                <a:gd name="connsiteY1" fmla="*/ 1208559 h 1330006"/>
                <a:gd name="connsiteX2" fmla="*/ 2690764 w 2690764"/>
                <a:gd name="connsiteY2" fmla="*/ 1330006 h 1330006"/>
                <a:gd name="connsiteX3" fmla="*/ 0 w 2690764"/>
                <a:gd name="connsiteY3" fmla="*/ 1330006 h 1330006"/>
                <a:gd name="connsiteX4" fmla="*/ 6132 w 2690764"/>
                <a:gd name="connsiteY4" fmla="*/ 1208559 h 1330006"/>
                <a:gd name="connsiteX5" fmla="*/ 1345382 w 2690764"/>
                <a:gd name="connsiteY5" fmla="*/ 0 h 1330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0764" h="1330006">
                  <a:moveTo>
                    <a:pt x="1345382" y="0"/>
                  </a:moveTo>
                  <a:cubicBezTo>
                    <a:pt x="2042400" y="0"/>
                    <a:pt x="2615693" y="529729"/>
                    <a:pt x="2684632" y="1208559"/>
                  </a:cubicBezTo>
                  <a:lnTo>
                    <a:pt x="2690764" y="1330006"/>
                  </a:lnTo>
                  <a:lnTo>
                    <a:pt x="0" y="1330006"/>
                  </a:lnTo>
                  <a:lnTo>
                    <a:pt x="6132" y="1208559"/>
                  </a:lnTo>
                  <a:cubicBezTo>
                    <a:pt x="75071" y="529729"/>
                    <a:pt x="648364" y="0"/>
                    <a:pt x="134538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062E2B15-36A9-C2C7-6306-EEA512B646D0}"/>
                </a:ext>
              </a:extLst>
            </p:cNvPr>
            <p:cNvSpPr/>
            <p:nvPr/>
          </p:nvSpPr>
          <p:spPr>
            <a:xfrm>
              <a:off x="9654699" y="2229295"/>
              <a:ext cx="2133966" cy="1079818"/>
            </a:xfrm>
            <a:custGeom>
              <a:avLst/>
              <a:gdLst>
                <a:gd name="connsiteX0" fmla="*/ 818 w 2692400"/>
                <a:gd name="connsiteY0" fmla="*/ 0 h 1362394"/>
                <a:gd name="connsiteX1" fmla="*/ 2691582 w 2692400"/>
                <a:gd name="connsiteY1" fmla="*/ 0 h 1362394"/>
                <a:gd name="connsiteX2" fmla="*/ 2692400 w 2692400"/>
                <a:gd name="connsiteY2" fmla="*/ 16194 h 1362394"/>
                <a:gd name="connsiteX3" fmla="*/ 1346200 w 2692400"/>
                <a:gd name="connsiteY3" fmla="*/ 1362394 h 1362394"/>
                <a:gd name="connsiteX4" fmla="*/ 0 w 2692400"/>
                <a:gd name="connsiteY4" fmla="*/ 16194 h 1362394"/>
                <a:gd name="connsiteX5" fmla="*/ 818 w 2692400"/>
                <a:gd name="connsiteY5" fmla="*/ 0 h 136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1362394">
                  <a:moveTo>
                    <a:pt x="818" y="0"/>
                  </a:moveTo>
                  <a:lnTo>
                    <a:pt x="2691582" y="0"/>
                  </a:lnTo>
                  <a:lnTo>
                    <a:pt x="2692400" y="16194"/>
                  </a:lnTo>
                  <a:cubicBezTo>
                    <a:pt x="2692400" y="759680"/>
                    <a:pt x="2089686" y="1362394"/>
                    <a:pt x="1346200" y="1362394"/>
                  </a:cubicBezTo>
                  <a:cubicBezTo>
                    <a:pt x="602714" y="1362394"/>
                    <a:pt x="0" y="759680"/>
                    <a:pt x="0" y="16194"/>
                  </a:cubicBezTo>
                  <a:lnTo>
                    <a:pt x="8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1" name="Title 1">
            <a:extLst>
              <a:ext uri="{FF2B5EF4-FFF2-40B4-BE49-F238E27FC236}">
                <a16:creationId xmlns:a16="http://schemas.microsoft.com/office/drawing/2014/main" id="{52DD956C-BC83-8F97-6FF5-5A11028FEF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621792"/>
            <a:ext cx="8180412" cy="1828800"/>
          </a:xfrm>
        </p:spPr>
        <p:txBody>
          <a:bodyPr lIns="0" tIns="0" rIns="0" bIns="0"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A612ED1-3CD3-8532-2C92-777F6D005F10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813816" y="2948152"/>
            <a:ext cx="4956470" cy="3120773"/>
          </a:xfrm>
        </p:spPr>
        <p:txBody>
          <a:bodyPr lIns="0" tIns="0" rIns="0" bIns="0"/>
          <a:lstStyle>
            <a:lvl1pPr marL="0" indent="0">
              <a:spcBef>
                <a:spcPts val="1000"/>
              </a:spcBef>
              <a:buNone/>
              <a:defRPr sz="1800"/>
            </a:lvl1pPr>
            <a:lvl2pPr marL="283464" indent="-283464">
              <a:spcBef>
                <a:spcPts val="1000"/>
              </a:spcBef>
              <a:defRPr sz="1800"/>
            </a:lvl2pPr>
            <a:lvl3pPr marL="685800">
              <a:spcBef>
                <a:spcPts val="1000"/>
              </a:spcBef>
              <a:defRPr sz="1800"/>
            </a:lvl3pPr>
            <a:lvl4pPr marL="1051560">
              <a:spcBef>
                <a:spcPts val="1000"/>
              </a:spcBef>
              <a:defRPr sz="1800"/>
            </a:lvl4pPr>
            <a:lvl5pPr marL="1417320"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A4BCE7-3651-7CA3-1353-9B2526D267AF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6421716" y="2948152"/>
            <a:ext cx="4956470" cy="3120773"/>
          </a:xfrm>
        </p:spPr>
        <p:txBody>
          <a:bodyPr lIns="0" tIns="0" rIns="0" bIns="0"/>
          <a:lstStyle>
            <a:lvl1pPr marL="0" indent="0">
              <a:spcBef>
                <a:spcPts val="1000"/>
              </a:spcBef>
              <a:buNone/>
              <a:defRPr sz="1800"/>
            </a:lvl1pPr>
            <a:lvl2pPr marL="283464" indent="-283464">
              <a:spcBef>
                <a:spcPts val="1000"/>
              </a:spcBef>
              <a:defRPr sz="1800"/>
            </a:lvl2pPr>
            <a:lvl3pPr marL="685800">
              <a:spcBef>
                <a:spcPts val="1000"/>
              </a:spcBef>
              <a:defRPr sz="1800"/>
            </a:lvl3pPr>
            <a:lvl4pPr marL="1051560">
              <a:spcBef>
                <a:spcPts val="1000"/>
              </a:spcBef>
              <a:defRPr sz="1800"/>
            </a:lvl4pPr>
            <a:lvl5pPr marL="1417320"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36FD22D-E552-7707-178A-C415B32A85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>
            <a:noAutofit/>
          </a:bodyPr>
          <a:lstStyle/>
          <a:p>
            <a:r>
              <a:rPr lang="en-US" dirty="0"/>
              <a:t>PRESENTATION TITLE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CF2C4E6-14A3-F03B-CAE2-C92DC19E79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>
            <a:noAutofit/>
          </a:bodyPr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7124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1008">
          <p15:clr>
            <a:srgbClr val="FBAE40"/>
          </p15:clr>
        </p15:guide>
        <p15:guide id="3" orient="horz" pos="1560">
          <p15:clr>
            <a:srgbClr val="FBAE40"/>
          </p15:clr>
        </p15:guide>
        <p15:guide id="4" pos="312">
          <p15:clr>
            <a:srgbClr val="FBAE40"/>
          </p15:clr>
        </p15:guide>
        <p15:guide id="5" pos="816">
          <p15:clr>
            <a:srgbClr val="FBAE40"/>
          </p15:clr>
        </p15:guide>
        <p15:guide id="6" pos="7344">
          <p15:clr>
            <a:srgbClr val="FBAE40"/>
          </p15:clr>
        </p15:guide>
        <p15:guide id="7" orient="horz" pos="1416">
          <p15:clr>
            <a:srgbClr val="FBAE40"/>
          </p15:clr>
        </p15:guide>
        <p15:guide id="9" orient="horz" pos="384">
          <p15:clr>
            <a:srgbClr val="FBAE40"/>
          </p15:clr>
        </p15:guide>
        <p15:guide id="10" orient="horz" pos="374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+ Tabl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ED978EB2-1AE7-BB87-954B-F3DBF50805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1184" y="621973"/>
            <a:ext cx="10569634" cy="1801793"/>
          </a:xfrm>
        </p:spPr>
        <p:txBody>
          <a:bodyPr lIns="0" tIns="0" rIns="0" bIns="0"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1406BDC3-2B84-117A-BF71-A331C1DD6BCB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811183" y="2796209"/>
            <a:ext cx="3657598" cy="3147392"/>
          </a:xfrm>
        </p:spPr>
        <p:txBody>
          <a:bodyPr lIns="0" tIns="0" rIns="0" bIns="0"/>
          <a:lstStyle>
            <a:lvl1pPr marL="285750" indent="-285750">
              <a:buFont typeface="Arial" panose="020B0604020202020204" pitchFamily="34" charset="0"/>
              <a:buChar char="•"/>
              <a:defRPr sz="1800"/>
            </a:lvl1pPr>
            <a:lvl2pPr marL="411480">
              <a:defRPr sz="1600"/>
            </a:lvl2pPr>
            <a:lvl3pPr marL="685800">
              <a:defRPr sz="1400"/>
            </a:lvl3pPr>
            <a:lvl4pPr marL="1051560">
              <a:defRPr sz="1200"/>
            </a:lvl4pPr>
            <a:lvl5pPr marL="1417320">
              <a:defRPr sz="10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4D2A92BD-8372-F61F-9551-6FA12079139B}"/>
              </a:ext>
            </a:extLst>
          </p:cNvPr>
          <p:cNvSpPr>
            <a:spLocks noGrp="1"/>
          </p:cNvSpPr>
          <p:nvPr>
            <p:ph type="tbl" sz="quarter" idx="28" hasCustomPrompt="1"/>
          </p:nvPr>
        </p:nvSpPr>
        <p:spPr>
          <a:xfrm>
            <a:off x="4902200" y="2795588"/>
            <a:ext cx="6478617" cy="314801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table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36FD22D-E552-7707-178A-C415B32A85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>
            <a:noAutofit/>
          </a:bodyPr>
          <a:lstStyle/>
          <a:p>
            <a:r>
              <a:rPr lang="en-US" dirty="0"/>
              <a:t>PRESENTATION TITLE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CF2C4E6-14A3-F03B-CAE2-C92DC19E79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>
            <a:noAutofit/>
          </a:bodyPr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3090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1008">
          <p15:clr>
            <a:srgbClr val="FBAE40"/>
          </p15:clr>
        </p15:guide>
        <p15:guide id="3" orient="horz" pos="1560">
          <p15:clr>
            <a:srgbClr val="FBAE40"/>
          </p15:clr>
        </p15:guide>
        <p15:guide id="4" pos="312">
          <p15:clr>
            <a:srgbClr val="FBAE40"/>
          </p15:clr>
        </p15:guide>
        <p15:guide id="5" pos="816">
          <p15:clr>
            <a:srgbClr val="FBAE40"/>
          </p15:clr>
        </p15:guide>
        <p15:guide id="6" pos="7344">
          <p15:clr>
            <a:srgbClr val="FBAE40"/>
          </p15:clr>
        </p15:guide>
        <p15:guide id="7" orient="horz" pos="1416">
          <p15:clr>
            <a:srgbClr val="FBAE40"/>
          </p15:clr>
        </p15:guide>
        <p15:guide id="9" orient="horz" pos="384">
          <p15:clr>
            <a:srgbClr val="FBAE40"/>
          </p15:clr>
        </p15:guide>
        <p15:guide id="10" orient="horz" pos="3744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 1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1">
            <a:extLst>
              <a:ext uri="{FF2B5EF4-FFF2-40B4-BE49-F238E27FC236}">
                <a16:creationId xmlns:a16="http://schemas.microsoft.com/office/drawing/2014/main" id="{83F8143D-16B1-4CE2-1910-9E5074922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rot="10800000">
            <a:off x="1084203" y="4586286"/>
            <a:ext cx="1574573" cy="2271713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F6BE63D1-6CC6-AD50-D587-0514090FB3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813816" y="2184400"/>
            <a:ext cx="2115351" cy="21153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1A089D1-3F91-4EA1-F598-0EDD4632E4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605155"/>
            <a:ext cx="10571734" cy="1160145"/>
          </a:xfrm>
        </p:spPr>
        <p:txBody>
          <a:bodyPr lIns="0" tIns="0" rIns="0" bIns="0"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2DE6614-889D-2DB5-4C2F-DCBD22BA3B22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3835400" y="2185127"/>
            <a:ext cx="2736849" cy="4067717"/>
          </a:xfrm>
        </p:spPr>
        <p:txBody>
          <a:bodyPr lIns="0" tIns="0" rIns="0" bIns="0"/>
          <a:lstStyle>
            <a:lvl1pPr marL="342900" indent="-342900">
              <a:buFont typeface="+mj-lt"/>
              <a:buAutoNum type="arabicPeriod"/>
              <a:defRPr sz="1800"/>
            </a:lvl1pPr>
            <a:lvl2pPr marL="525780" indent="-342900">
              <a:buFont typeface="+mj-lt"/>
              <a:buAutoNum type="alphaLcPeriod"/>
              <a:defRPr sz="1800"/>
            </a:lvl2pPr>
            <a:lvl3pPr marL="800100" indent="-342900">
              <a:buFont typeface="+mj-lt"/>
              <a:buAutoNum type="arabicParenR"/>
              <a:defRPr sz="1800"/>
            </a:lvl3pPr>
            <a:lvl4pPr marL="1051560" indent="-228600">
              <a:buFont typeface="+mj-lt"/>
              <a:buAutoNum type="alphaLcParenR"/>
              <a:defRPr sz="1800"/>
            </a:lvl4pPr>
            <a:lvl5pPr marL="1417320" indent="-228600">
              <a:buFont typeface="+mj-lt"/>
              <a:buAutoNum type="romanLcPeriod"/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7B2B871-B646-8E1E-CD57-2224B2D4E590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7221564" y="2184400"/>
            <a:ext cx="4156619" cy="4046290"/>
          </a:xfrm>
        </p:spPr>
        <p:txBody>
          <a:bodyPr lIns="0" tIns="0" rIns="0" bIns="0"/>
          <a:lstStyle>
            <a:lvl1pPr marL="0" indent="0">
              <a:spcBef>
                <a:spcPts val="1000"/>
              </a:spcBef>
              <a:buNone/>
              <a:defRPr sz="1800"/>
            </a:lvl1pPr>
            <a:lvl2pPr marL="283464" indent="-283464">
              <a:spcBef>
                <a:spcPts val="1000"/>
              </a:spcBef>
              <a:defRPr sz="1800"/>
            </a:lvl2pPr>
            <a:lvl3pPr marL="685800">
              <a:spcBef>
                <a:spcPts val="1000"/>
              </a:spcBef>
              <a:defRPr sz="1800"/>
            </a:lvl3pPr>
            <a:lvl4pPr marL="1051560">
              <a:spcBef>
                <a:spcPts val="1000"/>
              </a:spcBef>
              <a:defRPr sz="1800"/>
            </a:lvl4pPr>
            <a:lvl5pPr marL="1417320"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36FD22D-E552-7707-178A-C415B32A85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>
            <a:noAutofit/>
          </a:bodyPr>
          <a:lstStyle/>
          <a:p>
            <a:r>
              <a:rPr lang="en-US" dirty="0"/>
              <a:t>PRESENTATION TITLE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CF2C4E6-14A3-F03B-CAE2-C92DC19E79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>
            <a:noAutofit/>
          </a:bodyPr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828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1008">
          <p15:clr>
            <a:srgbClr val="FBAE40"/>
          </p15:clr>
        </p15:guide>
        <p15:guide id="3" orient="horz" pos="1560">
          <p15:clr>
            <a:srgbClr val="FBAE40"/>
          </p15:clr>
        </p15:guide>
        <p15:guide id="4" pos="312">
          <p15:clr>
            <a:srgbClr val="FBAE40"/>
          </p15:clr>
        </p15:guide>
        <p15:guide id="5" pos="816">
          <p15:clr>
            <a:srgbClr val="FBAE40"/>
          </p15:clr>
        </p15:guide>
        <p15:guide id="6" pos="6336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+ Picture 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D8C74DBB-978B-8EA5-44E6-3AF3F58B70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5028" b="78285"/>
          <a:stretch/>
        </p:blipFill>
        <p:spPr>
          <a:xfrm>
            <a:off x="0" y="5368807"/>
            <a:ext cx="3769950" cy="1489194"/>
          </a:xfrm>
          <a:custGeom>
            <a:avLst/>
            <a:gdLst>
              <a:gd name="connsiteX0" fmla="*/ 0 w 3769950"/>
              <a:gd name="connsiteY0" fmla="*/ 0 h 2245753"/>
              <a:gd name="connsiteX1" fmla="*/ 3769950 w 3769950"/>
              <a:gd name="connsiteY1" fmla="*/ 0 h 2245753"/>
              <a:gd name="connsiteX2" fmla="*/ 3769950 w 3769950"/>
              <a:gd name="connsiteY2" fmla="*/ 2245753 h 2245753"/>
              <a:gd name="connsiteX3" fmla="*/ 0 w 3769950"/>
              <a:gd name="connsiteY3" fmla="*/ 2245753 h 2245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9950" h="2245753">
                <a:moveTo>
                  <a:pt x="0" y="0"/>
                </a:moveTo>
                <a:lnTo>
                  <a:pt x="3769950" y="0"/>
                </a:lnTo>
                <a:lnTo>
                  <a:pt x="3769950" y="2245753"/>
                </a:lnTo>
                <a:lnTo>
                  <a:pt x="0" y="2245753"/>
                </a:lnTo>
                <a:close/>
              </a:path>
            </a:pathLst>
          </a:cu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F7D965D3-2ED5-0347-F848-6C2A1D36A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55513" b="14154"/>
          <a:stretch>
            <a:fillRect/>
          </a:stretch>
        </p:blipFill>
        <p:spPr>
          <a:xfrm>
            <a:off x="9141088" y="970666"/>
            <a:ext cx="3050912" cy="5887335"/>
          </a:xfrm>
          <a:custGeom>
            <a:avLst/>
            <a:gdLst>
              <a:gd name="connsiteX0" fmla="*/ 0 w 3050912"/>
              <a:gd name="connsiteY0" fmla="*/ 0 h 5887335"/>
              <a:gd name="connsiteX1" fmla="*/ 3050912 w 3050912"/>
              <a:gd name="connsiteY1" fmla="*/ 0 h 5887335"/>
              <a:gd name="connsiteX2" fmla="*/ 3050912 w 3050912"/>
              <a:gd name="connsiteY2" fmla="*/ 5887335 h 5887335"/>
              <a:gd name="connsiteX3" fmla="*/ 0 w 3050912"/>
              <a:gd name="connsiteY3" fmla="*/ 5887335 h 588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50912" h="5887335">
                <a:moveTo>
                  <a:pt x="0" y="0"/>
                </a:moveTo>
                <a:lnTo>
                  <a:pt x="3050912" y="0"/>
                </a:lnTo>
                <a:lnTo>
                  <a:pt x="3050912" y="5887335"/>
                </a:lnTo>
                <a:lnTo>
                  <a:pt x="0" y="5887335"/>
                </a:lnTo>
                <a:close/>
              </a:path>
            </a:pathLst>
          </a:cu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1CBEC63C-AA69-807D-2A93-BC45B1BDF6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1184" y="621973"/>
            <a:ext cx="6275416" cy="1828800"/>
          </a:xfrm>
        </p:spPr>
        <p:txBody>
          <a:bodyPr lIns="0" tIns="0" rIns="0" bIns="0"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FE945C7-CAAC-C9B4-0B56-EC62E53C8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282467" y="5439854"/>
            <a:ext cx="1096391" cy="109639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Freeform 4">
            <a:extLst>
              <a:ext uri="{FF2B5EF4-FFF2-40B4-BE49-F238E27FC236}">
                <a16:creationId xmlns:a16="http://schemas.microsoft.com/office/drawing/2014/main" id="{E58C5299-758C-70DA-D929-E0BC719E9A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616629" y="3758740"/>
            <a:ext cx="2130921" cy="2130921"/>
          </a:xfrm>
          <a:custGeom>
            <a:avLst/>
            <a:gdLst>
              <a:gd name="connsiteX0" fmla="*/ 1346200 w 2692400"/>
              <a:gd name="connsiteY0" fmla="*/ 0 h 2692400"/>
              <a:gd name="connsiteX1" fmla="*/ 2692400 w 2692400"/>
              <a:gd name="connsiteY1" fmla="*/ 1346200 h 2692400"/>
              <a:gd name="connsiteX2" fmla="*/ 1346200 w 2692400"/>
              <a:gd name="connsiteY2" fmla="*/ 2692400 h 2692400"/>
              <a:gd name="connsiteX3" fmla="*/ 0 w 2692400"/>
              <a:gd name="connsiteY3" fmla="*/ 1346200 h 2692400"/>
              <a:gd name="connsiteX4" fmla="*/ 1346200 w 2692400"/>
              <a:gd name="connsiteY4" fmla="*/ 0 h 2692400"/>
              <a:gd name="connsiteX5" fmla="*/ 1346199 w 2692400"/>
              <a:gd name="connsiteY5" fmla="*/ 457130 h 2692400"/>
              <a:gd name="connsiteX6" fmla="*/ 457130 w 2692400"/>
              <a:gd name="connsiteY6" fmla="*/ 1346199 h 2692400"/>
              <a:gd name="connsiteX7" fmla="*/ 1346199 w 2692400"/>
              <a:gd name="connsiteY7" fmla="*/ 2235268 h 2692400"/>
              <a:gd name="connsiteX8" fmla="*/ 2235268 w 2692400"/>
              <a:gd name="connsiteY8" fmla="*/ 1346199 h 2692400"/>
              <a:gd name="connsiteX9" fmla="*/ 1346199 w 2692400"/>
              <a:gd name="connsiteY9" fmla="*/ 457130 h 269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2400" h="2692400">
                <a:moveTo>
                  <a:pt x="1346200" y="0"/>
                </a:moveTo>
                <a:cubicBezTo>
                  <a:pt x="2089686" y="0"/>
                  <a:pt x="2692400" y="602714"/>
                  <a:pt x="2692400" y="1346200"/>
                </a:cubicBezTo>
                <a:cubicBezTo>
                  <a:pt x="2692400" y="2089686"/>
                  <a:pt x="2089686" y="2692400"/>
                  <a:pt x="1346200" y="2692400"/>
                </a:cubicBezTo>
                <a:cubicBezTo>
                  <a:pt x="602714" y="2692400"/>
                  <a:pt x="0" y="2089686"/>
                  <a:pt x="0" y="1346200"/>
                </a:cubicBezTo>
                <a:cubicBezTo>
                  <a:pt x="0" y="602714"/>
                  <a:pt x="602714" y="0"/>
                  <a:pt x="1346200" y="0"/>
                </a:cubicBezTo>
                <a:close/>
                <a:moveTo>
                  <a:pt x="1346199" y="457130"/>
                </a:moveTo>
                <a:cubicBezTo>
                  <a:pt x="855180" y="457130"/>
                  <a:pt x="457130" y="855180"/>
                  <a:pt x="457130" y="1346199"/>
                </a:cubicBezTo>
                <a:cubicBezTo>
                  <a:pt x="457130" y="1837218"/>
                  <a:pt x="855180" y="2235268"/>
                  <a:pt x="1346199" y="2235268"/>
                </a:cubicBezTo>
                <a:cubicBezTo>
                  <a:pt x="1837218" y="2235268"/>
                  <a:pt x="2235268" y="1837218"/>
                  <a:pt x="2235268" y="1346199"/>
                </a:cubicBezTo>
                <a:cubicBezTo>
                  <a:pt x="2235268" y="855180"/>
                  <a:pt x="1837218" y="457130"/>
                  <a:pt x="1346199" y="457130"/>
                </a:cubicBezTo>
                <a:close/>
              </a:path>
            </a:pathLst>
          </a:custGeom>
          <a:solidFill>
            <a:srgbClr val="D5D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A4C6AC-F9E8-412E-2D6B-9FDD07ADDE72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810330" y="2771566"/>
            <a:ext cx="6275387" cy="3271324"/>
          </a:xfrm>
        </p:spPr>
        <p:txBody>
          <a:bodyPr lIns="0"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C0463C33-FF99-2443-BE5D-682AC8CB8B7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709054" y="459137"/>
            <a:ext cx="4126800" cy="4126800"/>
          </a:xfrm>
          <a:custGeom>
            <a:avLst/>
            <a:gdLst>
              <a:gd name="connsiteX0" fmla="*/ 2063400 w 4126800"/>
              <a:gd name="connsiteY0" fmla="*/ 0 h 4126800"/>
              <a:gd name="connsiteX1" fmla="*/ 4126800 w 4126800"/>
              <a:gd name="connsiteY1" fmla="*/ 2063400 h 4126800"/>
              <a:gd name="connsiteX2" fmla="*/ 2063400 w 4126800"/>
              <a:gd name="connsiteY2" fmla="*/ 4126800 h 4126800"/>
              <a:gd name="connsiteX3" fmla="*/ 0 w 4126800"/>
              <a:gd name="connsiteY3" fmla="*/ 2063400 h 4126800"/>
              <a:gd name="connsiteX4" fmla="*/ 2063400 w 4126800"/>
              <a:gd name="connsiteY4" fmla="*/ 0 h 412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26800" h="4126800">
                <a:moveTo>
                  <a:pt x="2063400" y="0"/>
                </a:moveTo>
                <a:cubicBezTo>
                  <a:pt x="3202984" y="0"/>
                  <a:pt x="4126800" y="923816"/>
                  <a:pt x="4126800" y="2063400"/>
                </a:cubicBezTo>
                <a:cubicBezTo>
                  <a:pt x="4126800" y="3202984"/>
                  <a:pt x="3202984" y="4126800"/>
                  <a:pt x="2063400" y="4126800"/>
                </a:cubicBezTo>
                <a:cubicBezTo>
                  <a:pt x="923816" y="4126800"/>
                  <a:pt x="0" y="3202984"/>
                  <a:pt x="0" y="2063400"/>
                </a:cubicBezTo>
                <a:cubicBezTo>
                  <a:pt x="0" y="923816"/>
                  <a:pt x="923816" y="0"/>
                  <a:pt x="2063400" y="0"/>
                </a:cubicBezTo>
                <a:close/>
              </a:path>
            </a:pathLst>
          </a:custGeom>
        </p:spPr>
        <p:txBody>
          <a:bodyPr wrap="square" tIns="731520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36FD22D-E552-7707-178A-C415B32A85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CF2C4E6-14A3-F03B-CAE2-C92DC19E79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8105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1008">
          <p15:clr>
            <a:srgbClr val="FBAE40"/>
          </p15:clr>
        </p15:guide>
        <p15:guide id="3" orient="horz" pos="1560">
          <p15:clr>
            <a:srgbClr val="FBAE40"/>
          </p15:clr>
        </p15:guide>
        <p15:guide id="4" pos="312">
          <p15:clr>
            <a:srgbClr val="FBAE40"/>
          </p15:clr>
        </p15:guide>
        <p15:guide id="5" pos="816">
          <p15:clr>
            <a:srgbClr val="FBAE40"/>
          </p15:clr>
        </p15:guide>
        <p15:guide id="6" pos="6336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 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69EF52E1-6F3C-5D9B-32DC-A156BDDE28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2647" b="86709"/>
          <a:stretch/>
        </p:blipFill>
        <p:spPr>
          <a:xfrm>
            <a:off x="-1" y="5946505"/>
            <a:ext cx="5304866" cy="911495"/>
          </a:xfrm>
          <a:custGeom>
            <a:avLst/>
            <a:gdLst>
              <a:gd name="connsiteX0" fmla="*/ 0 w 5304866"/>
              <a:gd name="connsiteY0" fmla="*/ 0 h 1912980"/>
              <a:gd name="connsiteX1" fmla="*/ 5304866 w 5304866"/>
              <a:gd name="connsiteY1" fmla="*/ 0 h 1912980"/>
              <a:gd name="connsiteX2" fmla="*/ 5304866 w 5304866"/>
              <a:gd name="connsiteY2" fmla="*/ 1912980 h 1912980"/>
              <a:gd name="connsiteX3" fmla="*/ 5304865 w 5304866"/>
              <a:gd name="connsiteY3" fmla="*/ 1912980 h 1912980"/>
              <a:gd name="connsiteX4" fmla="*/ 0 w 5304866"/>
              <a:gd name="connsiteY4" fmla="*/ 1912980 h 1912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04866" h="1912980">
                <a:moveTo>
                  <a:pt x="0" y="0"/>
                </a:moveTo>
                <a:lnTo>
                  <a:pt x="5304866" y="0"/>
                </a:lnTo>
                <a:lnTo>
                  <a:pt x="5304866" y="1912980"/>
                </a:lnTo>
                <a:lnTo>
                  <a:pt x="5304865" y="1912980"/>
                </a:lnTo>
                <a:lnTo>
                  <a:pt x="0" y="1912980"/>
                </a:lnTo>
                <a:close/>
              </a:path>
            </a:pathLst>
          </a:custGeom>
        </p:spPr>
      </p:pic>
      <p:sp>
        <p:nvSpPr>
          <p:cNvPr id="9" name="Freeform 8">
            <a:extLst>
              <a:ext uri="{FF2B5EF4-FFF2-40B4-BE49-F238E27FC236}">
                <a16:creationId xmlns:a16="http://schemas.microsoft.com/office/drawing/2014/main" id="{4510996E-0672-63AB-DCBF-25B251B228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497680" y="0"/>
            <a:ext cx="1694321" cy="2692400"/>
          </a:xfrm>
          <a:custGeom>
            <a:avLst/>
            <a:gdLst>
              <a:gd name="connsiteX0" fmla="*/ 1346200 w 1694321"/>
              <a:gd name="connsiteY0" fmla="*/ 0 h 2692400"/>
              <a:gd name="connsiteX1" fmla="*/ 1617506 w 1694321"/>
              <a:gd name="connsiteY1" fmla="*/ 27350 h 2692400"/>
              <a:gd name="connsiteX2" fmla="*/ 1694321 w 1694321"/>
              <a:gd name="connsiteY2" fmla="*/ 47101 h 2692400"/>
              <a:gd name="connsiteX3" fmla="*/ 1694321 w 1694321"/>
              <a:gd name="connsiteY3" fmla="*/ 528114 h 2692400"/>
              <a:gd name="connsiteX4" fmla="*/ 1692265 w 1694321"/>
              <a:gd name="connsiteY4" fmla="*/ 526998 h 2692400"/>
              <a:gd name="connsiteX5" fmla="*/ 1346199 w 1694321"/>
              <a:gd name="connsiteY5" fmla="*/ 457130 h 2692400"/>
              <a:gd name="connsiteX6" fmla="*/ 457130 w 1694321"/>
              <a:gd name="connsiteY6" fmla="*/ 1346199 h 2692400"/>
              <a:gd name="connsiteX7" fmla="*/ 1346199 w 1694321"/>
              <a:gd name="connsiteY7" fmla="*/ 2235268 h 2692400"/>
              <a:gd name="connsiteX8" fmla="*/ 1692265 w 1694321"/>
              <a:gd name="connsiteY8" fmla="*/ 2165401 h 2692400"/>
              <a:gd name="connsiteX9" fmla="*/ 1694321 w 1694321"/>
              <a:gd name="connsiteY9" fmla="*/ 2164285 h 2692400"/>
              <a:gd name="connsiteX10" fmla="*/ 1694321 w 1694321"/>
              <a:gd name="connsiteY10" fmla="*/ 2645299 h 2692400"/>
              <a:gd name="connsiteX11" fmla="*/ 1617506 w 1694321"/>
              <a:gd name="connsiteY11" fmla="*/ 2665050 h 2692400"/>
              <a:gd name="connsiteX12" fmla="*/ 1346200 w 1694321"/>
              <a:gd name="connsiteY12" fmla="*/ 2692400 h 2692400"/>
              <a:gd name="connsiteX13" fmla="*/ 0 w 1694321"/>
              <a:gd name="connsiteY13" fmla="*/ 1346200 h 2692400"/>
              <a:gd name="connsiteX14" fmla="*/ 1346200 w 1694321"/>
              <a:gd name="connsiteY14" fmla="*/ 0 h 269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694321" h="2692400">
                <a:moveTo>
                  <a:pt x="1346200" y="0"/>
                </a:moveTo>
                <a:cubicBezTo>
                  <a:pt x="1439136" y="0"/>
                  <a:pt x="1529872" y="9417"/>
                  <a:pt x="1617506" y="27350"/>
                </a:cubicBezTo>
                <a:lnTo>
                  <a:pt x="1694321" y="47101"/>
                </a:lnTo>
                <a:lnTo>
                  <a:pt x="1694321" y="528114"/>
                </a:lnTo>
                <a:lnTo>
                  <a:pt x="1692265" y="526998"/>
                </a:lnTo>
                <a:cubicBezTo>
                  <a:pt x="1585898" y="482008"/>
                  <a:pt x="1468954" y="457130"/>
                  <a:pt x="1346199" y="457130"/>
                </a:cubicBezTo>
                <a:cubicBezTo>
                  <a:pt x="855180" y="457130"/>
                  <a:pt x="457130" y="855180"/>
                  <a:pt x="457130" y="1346199"/>
                </a:cubicBezTo>
                <a:cubicBezTo>
                  <a:pt x="457130" y="1837218"/>
                  <a:pt x="855180" y="2235268"/>
                  <a:pt x="1346199" y="2235268"/>
                </a:cubicBezTo>
                <a:cubicBezTo>
                  <a:pt x="1468954" y="2235268"/>
                  <a:pt x="1585898" y="2210390"/>
                  <a:pt x="1692265" y="2165401"/>
                </a:cubicBezTo>
                <a:lnTo>
                  <a:pt x="1694321" y="2164285"/>
                </a:lnTo>
                <a:lnTo>
                  <a:pt x="1694321" y="2645299"/>
                </a:lnTo>
                <a:lnTo>
                  <a:pt x="1617506" y="2665050"/>
                </a:lnTo>
                <a:cubicBezTo>
                  <a:pt x="1529872" y="2682983"/>
                  <a:pt x="1439136" y="2692400"/>
                  <a:pt x="1346200" y="2692400"/>
                </a:cubicBezTo>
                <a:cubicBezTo>
                  <a:pt x="602714" y="2692400"/>
                  <a:pt x="0" y="2089686"/>
                  <a:pt x="0" y="1346200"/>
                </a:cubicBezTo>
                <a:cubicBezTo>
                  <a:pt x="0" y="602714"/>
                  <a:pt x="602714" y="0"/>
                  <a:pt x="13462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1A089D1-3F91-4EA1-F598-0EDD4632E4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1185" y="621972"/>
            <a:ext cx="6400800" cy="1828800"/>
          </a:xfrm>
        </p:spPr>
        <p:txBody>
          <a:bodyPr lIns="0" tIns="0" rIns="0" bIns="0"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DE2B4D4-87FA-ACC4-A0FD-E98B07CE9852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811185" y="3067050"/>
            <a:ext cx="6400800" cy="3048000"/>
          </a:xfrm>
        </p:spPr>
        <p:txBody>
          <a:bodyPr lIns="0" tIns="0" rIns="0" bIns="0"/>
          <a:lstStyle>
            <a:lvl1pPr marL="0" indent="0">
              <a:buNone/>
              <a:defRPr sz="1800"/>
            </a:lvl1pPr>
            <a:lvl2pPr marL="411480">
              <a:defRPr sz="1800"/>
            </a:lvl2pPr>
            <a:lvl3pPr marL="685800">
              <a:defRPr sz="1800"/>
            </a:lvl3pPr>
            <a:lvl4pPr marL="1051560">
              <a:defRPr sz="1800"/>
            </a:lvl4pPr>
            <a:lvl5pPr marL="1417320"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58F85D-7A7F-3D36-8C6A-6589D66D2AFD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7861300" y="3067050"/>
            <a:ext cx="3519515" cy="3048000"/>
          </a:xfrm>
        </p:spPr>
        <p:txBody>
          <a:bodyPr lIns="0" tIns="0" rIns="0" bIns="0"/>
          <a:lstStyle>
            <a:lvl1pPr marL="342900" indent="-342900">
              <a:buFont typeface="+mj-lt"/>
              <a:buAutoNum type="arabicPeriod"/>
              <a:defRPr sz="1800"/>
            </a:lvl1pPr>
            <a:lvl2pPr marL="525780" indent="-342900">
              <a:buFont typeface="+mj-lt"/>
              <a:buAutoNum type="alphaLcPeriod"/>
              <a:defRPr sz="1800"/>
            </a:lvl2pPr>
            <a:lvl3pPr marL="800100" indent="-342900">
              <a:buFont typeface="+mj-lt"/>
              <a:buAutoNum type="arabicParenR"/>
              <a:defRPr sz="1800"/>
            </a:lvl3pPr>
            <a:lvl4pPr marL="1165860" indent="-342900">
              <a:buFont typeface="+mj-lt"/>
              <a:buAutoNum type="alphaLcPeriod"/>
              <a:defRPr sz="1800"/>
            </a:lvl4pPr>
            <a:lvl5pPr marL="1531620" indent="-342900">
              <a:buFont typeface="+mj-lt"/>
              <a:buAutoNum type="romanLcPeriod"/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36FD22D-E552-7707-178A-C415B32A85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>
            <a:noAutofit/>
          </a:bodyPr>
          <a:lstStyle/>
          <a:p>
            <a:r>
              <a:rPr lang="en-US" dirty="0"/>
              <a:t>PRESENTATION TITLE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CF2C4E6-14A3-F03B-CAE2-C92DC19E79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>
            <a:noAutofit/>
          </a:bodyPr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2665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1008">
          <p15:clr>
            <a:srgbClr val="FBAE40"/>
          </p15:clr>
        </p15:guide>
        <p15:guide id="3" orient="horz" pos="1560">
          <p15:clr>
            <a:srgbClr val="FBAE40"/>
          </p15:clr>
        </p15:guide>
        <p15:guide id="4" pos="312">
          <p15:clr>
            <a:srgbClr val="FBAE40"/>
          </p15:clr>
        </p15:guide>
        <p15:guide id="5" pos="816">
          <p15:clr>
            <a:srgbClr val="FBAE40"/>
          </p15:clr>
        </p15:guide>
        <p15:guide id="6" pos="6336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abl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D8C74DBB-978B-8EA5-44E6-3AF3F58B70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5028" b="67254"/>
          <a:stretch>
            <a:fillRect/>
          </a:stretch>
        </p:blipFill>
        <p:spPr>
          <a:xfrm>
            <a:off x="0" y="4612248"/>
            <a:ext cx="3769950" cy="2245753"/>
          </a:xfrm>
          <a:custGeom>
            <a:avLst/>
            <a:gdLst>
              <a:gd name="connsiteX0" fmla="*/ 0 w 3769950"/>
              <a:gd name="connsiteY0" fmla="*/ 0 h 2245753"/>
              <a:gd name="connsiteX1" fmla="*/ 3769950 w 3769950"/>
              <a:gd name="connsiteY1" fmla="*/ 0 h 2245753"/>
              <a:gd name="connsiteX2" fmla="*/ 3769950 w 3769950"/>
              <a:gd name="connsiteY2" fmla="*/ 2245753 h 2245753"/>
              <a:gd name="connsiteX3" fmla="*/ 0 w 3769950"/>
              <a:gd name="connsiteY3" fmla="*/ 2245753 h 2245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9950" h="2245753">
                <a:moveTo>
                  <a:pt x="0" y="0"/>
                </a:moveTo>
                <a:lnTo>
                  <a:pt x="3769950" y="0"/>
                </a:lnTo>
                <a:lnTo>
                  <a:pt x="3769950" y="2245753"/>
                </a:lnTo>
                <a:lnTo>
                  <a:pt x="0" y="2245753"/>
                </a:lnTo>
                <a:close/>
              </a:path>
            </a:pathLst>
          </a:cu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F7D965D3-2ED5-0347-F848-6C2A1D36A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55513" b="14154"/>
          <a:stretch>
            <a:fillRect/>
          </a:stretch>
        </p:blipFill>
        <p:spPr>
          <a:xfrm>
            <a:off x="9141088" y="970666"/>
            <a:ext cx="3050912" cy="5887335"/>
          </a:xfrm>
          <a:custGeom>
            <a:avLst/>
            <a:gdLst>
              <a:gd name="connsiteX0" fmla="*/ 0 w 3050912"/>
              <a:gd name="connsiteY0" fmla="*/ 0 h 5887335"/>
              <a:gd name="connsiteX1" fmla="*/ 3050912 w 3050912"/>
              <a:gd name="connsiteY1" fmla="*/ 0 h 5887335"/>
              <a:gd name="connsiteX2" fmla="*/ 3050912 w 3050912"/>
              <a:gd name="connsiteY2" fmla="*/ 5887335 h 5887335"/>
              <a:gd name="connsiteX3" fmla="*/ 0 w 3050912"/>
              <a:gd name="connsiteY3" fmla="*/ 5887335 h 588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50912" h="5887335">
                <a:moveTo>
                  <a:pt x="0" y="0"/>
                </a:moveTo>
                <a:lnTo>
                  <a:pt x="3050912" y="0"/>
                </a:lnTo>
                <a:lnTo>
                  <a:pt x="3050912" y="5887335"/>
                </a:lnTo>
                <a:lnTo>
                  <a:pt x="0" y="5887335"/>
                </a:lnTo>
                <a:close/>
              </a:path>
            </a:pathLst>
          </a:cu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1CBEC63C-AA69-807D-2A93-BC45B1BDF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184" y="621973"/>
            <a:ext cx="7309086" cy="1828800"/>
          </a:xfrm>
        </p:spPr>
        <p:txBody>
          <a:bodyPr lIns="0" tIns="0" rIns="0" bIns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3E0C7AAD-1535-12DC-133E-2253BF501721}"/>
              </a:ext>
            </a:extLst>
          </p:cNvPr>
          <p:cNvSpPr>
            <a:spLocks noGrp="1"/>
          </p:cNvSpPr>
          <p:nvPr>
            <p:ph type="tbl" sz="quarter" idx="12" hasCustomPrompt="1"/>
          </p:nvPr>
        </p:nvSpPr>
        <p:spPr>
          <a:xfrm>
            <a:off x="811183" y="2757488"/>
            <a:ext cx="10548967" cy="3399964"/>
          </a:xfrm>
        </p:spPr>
        <p:txBody>
          <a:bodyPr/>
          <a:lstStyle/>
          <a:p>
            <a:r>
              <a:rPr lang="en-US" dirty="0"/>
              <a:t>Click icon to insert table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36FD22D-E552-7707-178A-C415B32A85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CF2C4E6-14A3-F03B-CAE2-C92DC19E79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9821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1008">
          <p15:clr>
            <a:srgbClr val="FBAE40"/>
          </p15:clr>
        </p15:guide>
        <p15:guide id="3" orient="horz" pos="1560">
          <p15:clr>
            <a:srgbClr val="FBAE40"/>
          </p15:clr>
        </p15:guide>
        <p15:guide id="4" pos="312">
          <p15:clr>
            <a:srgbClr val="FBAE40"/>
          </p15:clr>
        </p15:guide>
        <p15:guide id="5" pos="816">
          <p15:clr>
            <a:srgbClr val="FBAE40"/>
          </p15:clr>
        </p15:guide>
        <p15:guide id="6" pos="633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93F46-131B-4CB3-A575-EB5DC52E09AF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836882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48AC6985-AA41-BCAE-CEDF-E736D973B5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1184" y="612647"/>
            <a:ext cx="10002589" cy="3657600"/>
          </a:xfrm>
        </p:spPr>
        <p:txBody>
          <a:bodyPr lIns="0" tIns="0" rIns="0" bIns="0" anchor="b">
            <a:noAutofit/>
          </a:bodyPr>
          <a:lstStyle>
            <a:lvl1pPr mar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7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A7B85660-94E4-85D1-95CA-415513A0355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1185" y="4724033"/>
            <a:ext cx="7000972" cy="1709423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="1" i="0">
                <a:solidFill>
                  <a:schemeClr val="accent4"/>
                </a:solidFill>
                <a:latin typeface="+mj-lt"/>
                <a:cs typeface="Arial Black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DCAF5C0-1B51-02B5-924D-230575353A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10800000">
            <a:off x="9829617" y="4724034"/>
            <a:ext cx="2133966" cy="2133966"/>
            <a:chOff x="9654699" y="2229295"/>
            <a:chExt cx="2133966" cy="2133966"/>
          </a:xfrm>
        </p:grpSpPr>
        <p:sp>
          <p:nvSpPr>
            <p:cNvPr id="3" name="Freeform 11">
              <a:extLst>
                <a:ext uri="{FF2B5EF4-FFF2-40B4-BE49-F238E27FC236}">
                  <a16:creationId xmlns:a16="http://schemas.microsoft.com/office/drawing/2014/main" id="{41AAE8D5-8E6A-7CBE-9018-DD8F3493D049}"/>
                </a:ext>
              </a:extLst>
            </p:cNvPr>
            <p:cNvSpPr/>
            <p:nvPr/>
          </p:nvSpPr>
          <p:spPr>
            <a:xfrm>
              <a:off x="9655348" y="3309113"/>
              <a:ext cx="2132669" cy="1054148"/>
            </a:xfrm>
            <a:custGeom>
              <a:avLst/>
              <a:gdLst>
                <a:gd name="connsiteX0" fmla="*/ 1345382 w 2690764"/>
                <a:gd name="connsiteY0" fmla="*/ 0 h 1330006"/>
                <a:gd name="connsiteX1" fmla="*/ 2684632 w 2690764"/>
                <a:gd name="connsiteY1" fmla="*/ 1208559 h 1330006"/>
                <a:gd name="connsiteX2" fmla="*/ 2690764 w 2690764"/>
                <a:gd name="connsiteY2" fmla="*/ 1330006 h 1330006"/>
                <a:gd name="connsiteX3" fmla="*/ 0 w 2690764"/>
                <a:gd name="connsiteY3" fmla="*/ 1330006 h 1330006"/>
                <a:gd name="connsiteX4" fmla="*/ 6132 w 2690764"/>
                <a:gd name="connsiteY4" fmla="*/ 1208559 h 1330006"/>
                <a:gd name="connsiteX5" fmla="*/ 1345382 w 2690764"/>
                <a:gd name="connsiteY5" fmla="*/ 0 h 1330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0764" h="1330006">
                  <a:moveTo>
                    <a:pt x="1345382" y="0"/>
                  </a:moveTo>
                  <a:cubicBezTo>
                    <a:pt x="2042400" y="0"/>
                    <a:pt x="2615693" y="529729"/>
                    <a:pt x="2684632" y="1208559"/>
                  </a:cubicBezTo>
                  <a:lnTo>
                    <a:pt x="2690764" y="1330006"/>
                  </a:lnTo>
                  <a:lnTo>
                    <a:pt x="0" y="1330006"/>
                  </a:lnTo>
                  <a:lnTo>
                    <a:pt x="6132" y="1208559"/>
                  </a:lnTo>
                  <a:cubicBezTo>
                    <a:pt x="75071" y="529729"/>
                    <a:pt x="648364" y="0"/>
                    <a:pt x="134538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" name="Freeform 12">
              <a:extLst>
                <a:ext uri="{FF2B5EF4-FFF2-40B4-BE49-F238E27FC236}">
                  <a16:creationId xmlns:a16="http://schemas.microsoft.com/office/drawing/2014/main" id="{C694532E-B147-38A2-55EE-24483385016A}"/>
                </a:ext>
              </a:extLst>
            </p:cNvPr>
            <p:cNvSpPr/>
            <p:nvPr/>
          </p:nvSpPr>
          <p:spPr>
            <a:xfrm>
              <a:off x="9654699" y="2229295"/>
              <a:ext cx="2133966" cy="1079818"/>
            </a:xfrm>
            <a:custGeom>
              <a:avLst/>
              <a:gdLst>
                <a:gd name="connsiteX0" fmla="*/ 818 w 2692400"/>
                <a:gd name="connsiteY0" fmla="*/ 0 h 1362394"/>
                <a:gd name="connsiteX1" fmla="*/ 2691582 w 2692400"/>
                <a:gd name="connsiteY1" fmla="*/ 0 h 1362394"/>
                <a:gd name="connsiteX2" fmla="*/ 2692400 w 2692400"/>
                <a:gd name="connsiteY2" fmla="*/ 16194 h 1362394"/>
                <a:gd name="connsiteX3" fmla="*/ 1346200 w 2692400"/>
                <a:gd name="connsiteY3" fmla="*/ 1362394 h 1362394"/>
                <a:gd name="connsiteX4" fmla="*/ 0 w 2692400"/>
                <a:gd name="connsiteY4" fmla="*/ 16194 h 1362394"/>
                <a:gd name="connsiteX5" fmla="*/ 818 w 2692400"/>
                <a:gd name="connsiteY5" fmla="*/ 0 h 136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1362394">
                  <a:moveTo>
                    <a:pt x="818" y="0"/>
                  </a:moveTo>
                  <a:lnTo>
                    <a:pt x="2691582" y="0"/>
                  </a:lnTo>
                  <a:lnTo>
                    <a:pt x="2692400" y="16194"/>
                  </a:lnTo>
                  <a:cubicBezTo>
                    <a:pt x="2692400" y="759680"/>
                    <a:pt x="2089686" y="1362394"/>
                    <a:pt x="1346200" y="1362394"/>
                  </a:cubicBezTo>
                  <a:cubicBezTo>
                    <a:pt x="602714" y="1362394"/>
                    <a:pt x="0" y="759680"/>
                    <a:pt x="0" y="16194"/>
                  </a:cubicBezTo>
                  <a:lnTo>
                    <a:pt x="8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pic>
        <p:nvPicPr>
          <p:cNvPr id="5" name="Graphic 4">
            <a:extLst>
              <a:ext uri="{FF2B5EF4-FFF2-40B4-BE49-F238E27FC236}">
                <a16:creationId xmlns:a16="http://schemas.microsoft.com/office/drawing/2014/main" id="{114B3BE5-2D39-542C-00BB-A940C568E4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52884" r="34757"/>
          <a:stretch>
            <a:fillRect/>
          </a:stretch>
        </p:blipFill>
        <p:spPr>
          <a:xfrm>
            <a:off x="7717670" y="0"/>
            <a:ext cx="4474331" cy="3231221"/>
          </a:xfrm>
          <a:custGeom>
            <a:avLst/>
            <a:gdLst>
              <a:gd name="connsiteX0" fmla="*/ 0 w 4474331"/>
              <a:gd name="connsiteY0" fmla="*/ 0 h 3231221"/>
              <a:gd name="connsiteX1" fmla="*/ 4474331 w 4474331"/>
              <a:gd name="connsiteY1" fmla="*/ 0 h 3231221"/>
              <a:gd name="connsiteX2" fmla="*/ 4474331 w 4474331"/>
              <a:gd name="connsiteY2" fmla="*/ 3231221 h 3231221"/>
              <a:gd name="connsiteX3" fmla="*/ 0 w 4474331"/>
              <a:gd name="connsiteY3" fmla="*/ 3231221 h 3231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4331" h="3231221">
                <a:moveTo>
                  <a:pt x="0" y="0"/>
                </a:moveTo>
                <a:lnTo>
                  <a:pt x="4474331" y="0"/>
                </a:lnTo>
                <a:lnTo>
                  <a:pt x="4474331" y="3231221"/>
                </a:lnTo>
                <a:lnTo>
                  <a:pt x="0" y="323122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663947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1185" y="629469"/>
            <a:ext cx="8961120" cy="5599062"/>
          </a:xfrm>
        </p:spPr>
        <p:txBody>
          <a:bodyPr lIns="0" tIns="0" rIns="0" bIns="0" anchor="ctr">
            <a:noAutofit/>
          </a:bodyPr>
          <a:lstStyle>
            <a:lvl1pPr mar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70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CA65DB93-2357-6899-3DDD-DC79C877AD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729533" y="5801722"/>
            <a:ext cx="2115210" cy="1056278"/>
          </a:xfrm>
          <a:custGeom>
            <a:avLst/>
            <a:gdLst>
              <a:gd name="connsiteX0" fmla="*/ 1057605 w 2115210"/>
              <a:gd name="connsiteY0" fmla="*/ 0 h 1056278"/>
              <a:gd name="connsiteX1" fmla="*/ 2109820 w 2115210"/>
              <a:gd name="connsiteY1" fmla="*/ 949535 h 1056278"/>
              <a:gd name="connsiteX2" fmla="*/ 2115210 w 2115210"/>
              <a:gd name="connsiteY2" fmla="*/ 1056278 h 1056278"/>
              <a:gd name="connsiteX3" fmla="*/ 0 w 2115210"/>
              <a:gd name="connsiteY3" fmla="*/ 1056278 h 1056278"/>
              <a:gd name="connsiteX4" fmla="*/ 5390 w 2115210"/>
              <a:gd name="connsiteY4" fmla="*/ 949535 h 1056278"/>
              <a:gd name="connsiteX5" fmla="*/ 1057605 w 2115210"/>
              <a:gd name="connsiteY5" fmla="*/ 0 h 1056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15210" h="1056278">
                <a:moveTo>
                  <a:pt x="1057605" y="0"/>
                </a:moveTo>
                <a:cubicBezTo>
                  <a:pt x="1605234" y="0"/>
                  <a:pt x="2055657" y="416196"/>
                  <a:pt x="2109820" y="949535"/>
                </a:cubicBezTo>
                <a:lnTo>
                  <a:pt x="2115210" y="1056278"/>
                </a:lnTo>
                <a:lnTo>
                  <a:pt x="0" y="1056278"/>
                </a:lnTo>
                <a:lnTo>
                  <a:pt x="5390" y="949535"/>
                </a:lnTo>
                <a:cubicBezTo>
                  <a:pt x="59553" y="416196"/>
                  <a:pt x="509976" y="0"/>
                  <a:pt x="105760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1" name="Object 1">
            <a:extLst>
              <a:ext uri="{FF2B5EF4-FFF2-40B4-BE49-F238E27FC236}">
                <a16:creationId xmlns:a16="http://schemas.microsoft.com/office/drawing/2014/main" id="{056E6431-5C32-6197-AA1B-3763794313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999852" y="0"/>
            <a:ext cx="1574573" cy="3954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5834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1185" y="621973"/>
            <a:ext cx="6400800" cy="1828800"/>
          </a:xfrm>
        </p:spPr>
        <p:txBody>
          <a:bodyPr lIns="0" tIns="0" rIns="0" bIns="0">
            <a:noAutofit/>
          </a:bodyPr>
          <a:lstStyle>
            <a:lvl1pPr>
              <a:defRPr baseline="0"/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B3606A3B-5B75-C830-0580-02B3AF648B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6698" r="40000"/>
          <a:stretch>
            <a:fillRect/>
          </a:stretch>
        </p:blipFill>
        <p:spPr>
          <a:xfrm>
            <a:off x="8077200" y="0"/>
            <a:ext cx="4114800" cy="5712824"/>
          </a:xfrm>
          <a:custGeom>
            <a:avLst/>
            <a:gdLst>
              <a:gd name="connsiteX0" fmla="*/ 0 w 4114800"/>
              <a:gd name="connsiteY0" fmla="*/ 0 h 5712824"/>
              <a:gd name="connsiteX1" fmla="*/ 4114800 w 4114800"/>
              <a:gd name="connsiteY1" fmla="*/ 0 h 5712824"/>
              <a:gd name="connsiteX2" fmla="*/ 4114800 w 4114800"/>
              <a:gd name="connsiteY2" fmla="*/ 5712824 h 5712824"/>
              <a:gd name="connsiteX3" fmla="*/ 0 w 4114800"/>
              <a:gd name="connsiteY3" fmla="*/ 5712824 h 5712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14800" h="5712824">
                <a:moveTo>
                  <a:pt x="0" y="0"/>
                </a:moveTo>
                <a:lnTo>
                  <a:pt x="4114800" y="0"/>
                </a:lnTo>
                <a:lnTo>
                  <a:pt x="4114800" y="5712824"/>
                </a:lnTo>
                <a:lnTo>
                  <a:pt x="0" y="5712824"/>
                </a:lnTo>
                <a:close/>
              </a:path>
            </a:pathLst>
          </a:cu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45B92DB2-64DD-608F-360F-52958A93EB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445683" y="944192"/>
            <a:ext cx="1291008" cy="129100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A1AC91-E5AE-A457-178C-6A577DAAF4C4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11185" y="2774786"/>
            <a:ext cx="6400800" cy="3257550"/>
          </a:xfrm>
        </p:spPr>
        <p:txBody>
          <a:bodyPr lIns="0"/>
          <a:lstStyle>
            <a:lvl1pPr marL="0" indent="0">
              <a:buNone/>
              <a:defRPr sz="2400"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D4FED77-2877-7D28-E27C-7BE9F5E739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1185" y="6356350"/>
            <a:ext cx="4411509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200" b="0" i="0" spc="5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0785AC1-54EA-61EE-115B-C1910CC60A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37615" y="6356350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200" b="1" i="0" spc="50" baseline="0">
                <a:solidFill>
                  <a:schemeClr val="bg1"/>
                </a:solidFill>
                <a:latin typeface="+mn-lt"/>
                <a:cs typeface="Arial Black" panose="020B0604020202020204" pitchFamily="34" charset="0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5874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1008" userDrawn="1">
          <p15:clr>
            <a:srgbClr val="FBAE40"/>
          </p15:clr>
        </p15:guide>
        <p15:guide id="3" orient="horz" pos="1560" userDrawn="1">
          <p15:clr>
            <a:srgbClr val="FBAE40"/>
          </p15:clr>
        </p15:guide>
        <p15:guide id="4" pos="312" userDrawn="1">
          <p15:clr>
            <a:srgbClr val="FBAE40"/>
          </p15:clr>
        </p15:guide>
        <p15:guide id="5" pos="816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>
            <a:extLst>
              <a:ext uri="{FF2B5EF4-FFF2-40B4-BE49-F238E27FC236}">
                <a16:creationId xmlns:a16="http://schemas.microsoft.com/office/drawing/2014/main" id="{269C21E5-B8EE-7438-A771-34BC8006E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385898" y="0"/>
            <a:ext cx="1574573" cy="3954463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18F333FA-6DDE-DB6C-73BB-FE8387977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115508" y="4240999"/>
            <a:ext cx="2115351" cy="21153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B87953E-96F2-8BCC-B295-E1033E7D27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1185" y="621972"/>
            <a:ext cx="7599718" cy="3051394"/>
          </a:xfrm>
        </p:spPr>
        <p:txBody>
          <a:bodyPr lIns="0" tIns="0" rIns="0" bIns="0" anchor="b">
            <a:noAutofit/>
          </a:bodyPr>
          <a:lstStyle>
            <a:lvl1pPr>
              <a:defRPr sz="54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Text Placeholder 15">
            <a:extLst>
              <a:ext uri="{FF2B5EF4-FFF2-40B4-BE49-F238E27FC236}">
                <a16:creationId xmlns:a16="http://schemas.microsoft.com/office/drawing/2014/main" id="{0A627B70-91C8-40B9-6189-B29749FF6E9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1185" y="3965028"/>
            <a:ext cx="7599718" cy="149378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 b="1" i="0">
                <a:solidFill>
                  <a:schemeClr val="accent4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1800" b="1" i="0">
                <a:latin typeface="Arial Black" panose="020B0604020202020204" pitchFamily="34" charset="0"/>
                <a:cs typeface="Arial Black" panose="020B0604020202020204" pitchFamily="34" charset="0"/>
              </a:defRPr>
            </a:lvl2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36FD22D-E552-7707-178A-C415B32A85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>
            <a:noAutofit/>
          </a:bodyPr>
          <a:lstStyle/>
          <a:p>
            <a:r>
              <a:rPr lang="en-US" dirty="0"/>
              <a:t>PRESENTATION TITLE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CF2C4E6-14A3-F03B-CAE2-C92DC19E79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>
            <a:noAutofit/>
          </a:bodyPr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9470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1008" userDrawn="1">
          <p15:clr>
            <a:srgbClr val="FBAE40"/>
          </p15:clr>
        </p15:guide>
        <p15:guide id="3" orient="horz" pos="1560" userDrawn="1">
          <p15:clr>
            <a:srgbClr val="FBAE40"/>
          </p15:clr>
        </p15:guide>
        <p15:guide id="4" pos="312" userDrawn="1">
          <p15:clr>
            <a:srgbClr val="FBAE40"/>
          </p15:clr>
        </p15:guide>
        <p15:guide id="5" pos="816" userDrawn="1">
          <p15:clr>
            <a:srgbClr val="FBAE40"/>
          </p15:clr>
        </p15:guide>
        <p15:guide id="6" pos="7344" userDrawn="1">
          <p15:clr>
            <a:srgbClr val="FBAE40"/>
          </p15:clr>
        </p15:guide>
        <p15:guide id="7" orient="horz" pos="1416" userDrawn="1">
          <p15:clr>
            <a:srgbClr val="FBAE40"/>
          </p15:clr>
        </p15:guide>
        <p15:guide id="9" orient="horz" pos="384" userDrawn="1">
          <p15:clr>
            <a:srgbClr val="FBAE40"/>
          </p15:clr>
        </p15:guide>
        <p15:guide id="10" orient="horz" pos="3744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+ Pictur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1185" y="621972"/>
            <a:ext cx="6400800" cy="3051393"/>
          </a:xfrm>
        </p:spPr>
        <p:txBody>
          <a:bodyPr lIns="0" tIns="0" rIns="0" bIns="0" anchor="b">
            <a:noAutofit/>
          </a:bodyPr>
          <a:lstStyle>
            <a:lvl1pPr>
              <a:defRPr sz="54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E0CDAE70-42DC-AB0D-6734-B9944B7993D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1185" y="3965028"/>
            <a:ext cx="6400799" cy="1966747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sz="2400" b="1" i="0" dirty="0">
                <a:solidFill>
                  <a:schemeClr val="accent4"/>
                </a:solidFill>
                <a:latin typeface="+mj-lt"/>
                <a:cs typeface="Arial Black" panose="020B0604020202020204" pitchFamily="34" charset="0"/>
              </a:defRPr>
            </a:lvl1pPr>
          </a:lstStyle>
          <a:p>
            <a:pPr marL="228600" lvl="0" indent="-228600"/>
            <a:r>
              <a:rPr lang="en-US" dirty="0"/>
              <a:t>Click to add subtitle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B3606A3B-5B75-C830-0580-02B3AF648B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6698" r="40000"/>
          <a:stretch>
            <a:fillRect/>
          </a:stretch>
        </p:blipFill>
        <p:spPr>
          <a:xfrm>
            <a:off x="8077200" y="0"/>
            <a:ext cx="4114800" cy="5712824"/>
          </a:xfrm>
          <a:custGeom>
            <a:avLst/>
            <a:gdLst>
              <a:gd name="connsiteX0" fmla="*/ 0 w 4114800"/>
              <a:gd name="connsiteY0" fmla="*/ 0 h 5712824"/>
              <a:gd name="connsiteX1" fmla="*/ 4114800 w 4114800"/>
              <a:gd name="connsiteY1" fmla="*/ 0 h 5712824"/>
              <a:gd name="connsiteX2" fmla="*/ 4114800 w 4114800"/>
              <a:gd name="connsiteY2" fmla="*/ 5712824 h 5712824"/>
              <a:gd name="connsiteX3" fmla="*/ 0 w 4114800"/>
              <a:gd name="connsiteY3" fmla="*/ 5712824 h 5712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14800" h="5712824">
                <a:moveTo>
                  <a:pt x="0" y="0"/>
                </a:moveTo>
                <a:lnTo>
                  <a:pt x="4114800" y="0"/>
                </a:lnTo>
                <a:lnTo>
                  <a:pt x="4114800" y="5712824"/>
                </a:lnTo>
                <a:lnTo>
                  <a:pt x="0" y="5712824"/>
                </a:lnTo>
                <a:close/>
              </a:path>
            </a:pathLst>
          </a:cu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45B92DB2-64DD-608F-360F-52958A93EB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445683" y="944192"/>
            <a:ext cx="1291008" cy="129100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38EDAF-6CF8-D96E-EB91-CAFEBE0CA19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091187" y="2475185"/>
            <a:ext cx="3456590" cy="3456590"/>
          </a:xfrm>
          <a:custGeom>
            <a:avLst/>
            <a:gdLst>
              <a:gd name="connsiteX0" fmla="*/ 1728295 w 3456590"/>
              <a:gd name="connsiteY0" fmla="*/ 0 h 3456590"/>
              <a:gd name="connsiteX1" fmla="*/ 3456590 w 3456590"/>
              <a:gd name="connsiteY1" fmla="*/ 1728295 h 3456590"/>
              <a:gd name="connsiteX2" fmla="*/ 1728295 w 3456590"/>
              <a:gd name="connsiteY2" fmla="*/ 3456590 h 3456590"/>
              <a:gd name="connsiteX3" fmla="*/ 0 w 3456590"/>
              <a:gd name="connsiteY3" fmla="*/ 1728295 h 3456590"/>
              <a:gd name="connsiteX4" fmla="*/ 1728295 w 3456590"/>
              <a:gd name="connsiteY4" fmla="*/ 0 h 3456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6590" h="3456590">
                <a:moveTo>
                  <a:pt x="1728295" y="0"/>
                </a:moveTo>
                <a:cubicBezTo>
                  <a:pt x="2682806" y="0"/>
                  <a:pt x="3456590" y="773784"/>
                  <a:pt x="3456590" y="1728295"/>
                </a:cubicBezTo>
                <a:cubicBezTo>
                  <a:pt x="3456590" y="2682806"/>
                  <a:pt x="2682806" y="3456590"/>
                  <a:pt x="1728295" y="3456590"/>
                </a:cubicBezTo>
                <a:cubicBezTo>
                  <a:pt x="773784" y="3456590"/>
                  <a:pt x="0" y="2682806"/>
                  <a:pt x="0" y="1728295"/>
                </a:cubicBezTo>
                <a:cubicBezTo>
                  <a:pt x="0" y="773784"/>
                  <a:pt x="773784" y="0"/>
                  <a:pt x="1728295" y="0"/>
                </a:cubicBezTo>
                <a:close/>
              </a:path>
            </a:pathLst>
          </a:custGeom>
          <a:solidFill>
            <a:schemeClr val="accent3"/>
          </a:solidFill>
          <a:ln w="57150">
            <a:noFill/>
          </a:ln>
        </p:spPr>
        <p:txBody>
          <a:bodyPr wrap="square" tIns="1188720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E148B4D-CB0B-8B95-BA58-B33DE05305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1185" y="6356350"/>
            <a:ext cx="4411509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200" b="0" i="0" spc="5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B895145-43B3-C337-08C1-C009F83D87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37615" y="6356350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200" b="1" i="0" spc="50" baseline="0">
                <a:solidFill>
                  <a:schemeClr val="bg1"/>
                </a:solidFill>
                <a:latin typeface="+mn-lt"/>
                <a:cs typeface="Arial Black" panose="020B0604020202020204" pitchFamily="34" charset="0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8837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1008" userDrawn="1">
          <p15:clr>
            <a:srgbClr val="FBAE40"/>
          </p15:clr>
        </p15:guide>
        <p15:guide id="3" orient="horz" pos="1560" userDrawn="1">
          <p15:clr>
            <a:srgbClr val="FBAE40"/>
          </p15:clr>
        </p15:guide>
        <p15:guide id="4" pos="312" userDrawn="1">
          <p15:clr>
            <a:srgbClr val="FBAE40"/>
          </p15:clr>
        </p15:guide>
        <p15:guide id="5" pos="816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93F46-131B-4CB3-A575-EB5DC52E09AF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9901367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93F46-131B-4CB3-A575-EB5DC52E09AF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615149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93F46-131B-4CB3-A575-EB5DC52E09AF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52214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93F46-131B-4CB3-A575-EB5DC52E09AF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91603-7BD6-4791-97D2-99148692274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A5740826-2A11-6347-AC74-9F31245C0C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729533" y="5801722"/>
            <a:ext cx="2115210" cy="1056278"/>
          </a:xfrm>
          <a:custGeom>
            <a:avLst/>
            <a:gdLst>
              <a:gd name="connsiteX0" fmla="*/ 1057605 w 2115210"/>
              <a:gd name="connsiteY0" fmla="*/ 0 h 1056278"/>
              <a:gd name="connsiteX1" fmla="*/ 2109820 w 2115210"/>
              <a:gd name="connsiteY1" fmla="*/ 949535 h 1056278"/>
              <a:gd name="connsiteX2" fmla="*/ 2115210 w 2115210"/>
              <a:gd name="connsiteY2" fmla="*/ 1056278 h 1056278"/>
              <a:gd name="connsiteX3" fmla="*/ 0 w 2115210"/>
              <a:gd name="connsiteY3" fmla="*/ 1056278 h 1056278"/>
              <a:gd name="connsiteX4" fmla="*/ 5390 w 2115210"/>
              <a:gd name="connsiteY4" fmla="*/ 949535 h 1056278"/>
              <a:gd name="connsiteX5" fmla="*/ 1057605 w 2115210"/>
              <a:gd name="connsiteY5" fmla="*/ 0 h 1056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15210" h="1056278">
                <a:moveTo>
                  <a:pt x="1057605" y="0"/>
                </a:moveTo>
                <a:cubicBezTo>
                  <a:pt x="1605234" y="0"/>
                  <a:pt x="2055657" y="416196"/>
                  <a:pt x="2109820" y="949535"/>
                </a:cubicBezTo>
                <a:lnTo>
                  <a:pt x="2115210" y="1056278"/>
                </a:lnTo>
                <a:lnTo>
                  <a:pt x="0" y="1056278"/>
                </a:lnTo>
                <a:lnTo>
                  <a:pt x="5390" y="949535"/>
                </a:lnTo>
                <a:cubicBezTo>
                  <a:pt x="59553" y="416196"/>
                  <a:pt x="509976" y="0"/>
                  <a:pt x="105760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7" name="Object 1">
            <a:extLst>
              <a:ext uri="{FF2B5EF4-FFF2-40B4-BE49-F238E27FC236}">
                <a16:creationId xmlns:a16="http://schemas.microsoft.com/office/drawing/2014/main" id="{B9B18741-D85D-1CEB-DBCC-DA9A2013B3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999852" y="0"/>
            <a:ext cx="1574573" cy="3954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552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93F46-131B-4CB3-A575-EB5DC52E09AF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650463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93F46-131B-4CB3-A575-EB5DC52E09AF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762810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93F46-131B-4CB3-A575-EB5DC52E09AF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5860437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7A193F46-131B-4CB3-A575-EB5DC52E09AF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2709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747" r:id="rId13"/>
    <p:sldLayoutId id="2147483748" r:id="rId14"/>
    <p:sldLayoutId id="2147483749" r:id="rId15"/>
    <p:sldLayoutId id="2147483750" r:id="rId16"/>
    <p:sldLayoutId id="2147483751" r:id="rId17"/>
    <p:sldLayoutId id="2147483752" r:id="rId18"/>
    <p:sldLayoutId id="2147483753" r:id="rId19"/>
    <p:sldLayoutId id="2147483754" r:id="rId20"/>
    <p:sldLayoutId id="2147483649" r:id="rId21"/>
    <p:sldLayoutId id="2147483650" r:id="rId22"/>
    <p:sldLayoutId id="2147483683" r:id="rId23"/>
    <p:sldLayoutId id="2147483685" r:id="rId24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315D2-7F57-AF2A-38D7-558098789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Cups 2025 and beyond</a:t>
            </a:r>
          </a:p>
        </p:txBody>
      </p:sp>
      <p:pic>
        <p:nvPicPr>
          <p:cNvPr id="4" name="Picture 3" descr="A logo for a youth football team&#10;&#10;Description automatically generated">
            <a:extLst>
              <a:ext uri="{FF2B5EF4-FFF2-40B4-BE49-F238E27FC236}">
                <a16:creationId xmlns:a16="http://schemas.microsoft.com/office/drawing/2014/main" id="{1C051D3D-905D-36A6-7E15-40F5B173BE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257" y="1832905"/>
            <a:ext cx="4773168" cy="477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4010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CCE595D9-27F3-FE1C-9A37-0F9F790302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1184" y="316523"/>
            <a:ext cx="10002589" cy="5893357"/>
          </a:xfrm>
        </p:spPr>
        <p:txBody>
          <a:bodyPr/>
          <a:lstStyle/>
          <a:p>
            <a:r>
              <a:rPr lang="en-US" dirty="0"/>
              <a:t>STATE CUP Dates:</a:t>
            </a:r>
            <a:br>
              <a:rPr lang="en-US" dirty="0"/>
            </a:br>
            <a:br>
              <a:rPr lang="en-US" dirty="0"/>
            </a:br>
            <a:r>
              <a:rPr lang="en-US" sz="5400" dirty="0"/>
              <a:t>Round Robin Play: </a:t>
            </a:r>
            <a:r>
              <a:rPr lang="en-US" sz="4400" dirty="0"/>
              <a:t>April 26-28*</a:t>
            </a:r>
            <a:br>
              <a:rPr lang="en-US" sz="5400" dirty="0"/>
            </a:br>
            <a:r>
              <a:rPr lang="en-US" sz="5400" dirty="0"/>
              <a:t>CUP Semis/Finals: </a:t>
            </a:r>
            <a:r>
              <a:rPr lang="en-US" sz="4400" dirty="0"/>
              <a:t>May 17 - 18</a:t>
            </a:r>
            <a:br>
              <a:rPr lang="en-US" sz="5400" dirty="0"/>
            </a:br>
            <a:r>
              <a:rPr lang="en-US" sz="5400" dirty="0"/>
              <a:t>*</a:t>
            </a:r>
            <a:r>
              <a:rPr lang="en-US" sz="4000" dirty="0"/>
              <a:t>Means that qualifying must been done by April 11-13.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5059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CCE595D9-27F3-FE1C-9A37-0F9F7903022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752765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6FA43-637B-EF8D-3849-CFD9352B9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260" y="827306"/>
            <a:ext cx="11733240" cy="5203387"/>
          </a:xfrm>
        </p:spPr>
        <p:txBody>
          <a:bodyPr anchor="ctr"/>
          <a:lstStyle/>
          <a:p>
            <a:r>
              <a:rPr lang="en-US" sz="6000" dirty="0"/>
              <a:t>IYSA CUPS:</a:t>
            </a:r>
            <a:br>
              <a:rPr lang="en-US" sz="4000" dirty="0"/>
            </a:br>
            <a:br>
              <a:rPr lang="en-US" sz="4000" dirty="0"/>
            </a:br>
            <a:r>
              <a:rPr lang="en-US" sz="4000" dirty="0"/>
              <a:t>State Cup – Top Tier</a:t>
            </a:r>
            <a:br>
              <a:rPr lang="en-US" sz="4000" dirty="0"/>
            </a:br>
            <a:r>
              <a:rPr lang="en-US" sz="4000" dirty="0"/>
              <a:t>Gem State – Open U9 – U15 tournament</a:t>
            </a:r>
            <a:br>
              <a:rPr lang="en-US" sz="4000" dirty="0"/>
            </a:br>
            <a:r>
              <a:rPr lang="en-US" sz="4000" dirty="0"/>
              <a:t>Directors Cup – Tier 2 event</a:t>
            </a:r>
          </a:p>
        </p:txBody>
      </p:sp>
    </p:spTree>
    <p:extLst>
      <p:ext uri="{BB962C8B-B14F-4D97-AF65-F5344CB8AC3E}">
        <p14:creationId xmlns:p14="http://schemas.microsoft.com/office/powerpoint/2010/main" val="1198221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28E5B-47A0-EF94-A53D-6FDB74C9D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0" y="621972"/>
            <a:ext cx="7067550" cy="882978"/>
          </a:xfrm>
        </p:spPr>
        <p:txBody>
          <a:bodyPr/>
          <a:lstStyle/>
          <a:p>
            <a:r>
              <a:rPr lang="en-US" dirty="0"/>
              <a:t>State Cup – GOALS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EA201F-56F9-BFD9-8E95-AD5BD7D54FD0}"/>
              </a:ext>
            </a:extLst>
          </p:cNvPr>
          <p:cNvSpPr>
            <a:spLocks noGrp="1"/>
          </p:cNvSpPr>
          <p:nvPr>
            <p:ph sz="quarter" idx="26"/>
          </p:nvPr>
        </p:nvSpPr>
        <p:spPr/>
        <p:txBody>
          <a:bodyPr anchor="b">
            <a:normAutofit lnSpcReduction="10000"/>
          </a:bodyPr>
          <a:lstStyle/>
          <a:p>
            <a:r>
              <a:rPr lang="en-US" dirty="0"/>
              <a:t>Minimize travel because of cost associated with travel.</a:t>
            </a:r>
          </a:p>
          <a:p>
            <a:r>
              <a:rPr lang="en-US" dirty="0"/>
              <a:t>Keep the PDI’s where possible</a:t>
            </a:r>
          </a:p>
          <a:p>
            <a:r>
              <a:rPr lang="en-US" dirty="0"/>
              <a:t>Opportunities earned through play performance, Inclusive of all to earn that opportunity.</a:t>
            </a:r>
          </a:p>
          <a:p>
            <a:r>
              <a:rPr lang="en-US" dirty="0"/>
              <a:t>2 weekend max for Cup play (separate from qualifier play)</a:t>
            </a:r>
          </a:p>
          <a:p>
            <a:r>
              <a:rPr lang="en-US" dirty="0"/>
              <a:t>8 teams max for Cup play</a:t>
            </a:r>
          </a:p>
          <a:p>
            <a:r>
              <a:rPr lang="en-US" dirty="0"/>
              <a:t>Qualifiers regionally based</a:t>
            </a:r>
          </a:p>
          <a:p>
            <a:r>
              <a:rPr lang="en-US" dirty="0"/>
              <a:t>Set Distribution of teams qualifying based on member population in each district</a:t>
            </a:r>
          </a:p>
        </p:txBody>
      </p:sp>
    </p:spTree>
    <p:extLst>
      <p:ext uri="{BB962C8B-B14F-4D97-AF65-F5344CB8AC3E}">
        <p14:creationId xmlns:p14="http://schemas.microsoft.com/office/powerpoint/2010/main" val="4658360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A348845-3852-D4E6-EF42-8024EAC0E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Cup Format 2.0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5AE87B-E37F-614C-6EE5-D03C01018C99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813815" y="1986127"/>
            <a:ext cx="4956470" cy="4250081"/>
          </a:xfrm>
        </p:spPr>
        <p:txBody>
          <a:bodyPr>
            <a:normAutofit/>
          </a:bodyPr>
          <a:lstStyle/>
          <a:p>
            <a:r>
              <a:rPr lang="en-US" dirty="0"/>
              <a:t>Qualifying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Single RR play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Can count IYSA/USYS sanctioned league play if both teams agree 14 days or greater prior to game.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Rule that you must participate in IYSA sanctioned league play to be eligible.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North Division</a:t>
            </a:r>
          </a:p>
          <a:p>
            <a:pPr lvl="1"/>
            <a:r>
              <a:rPr lang="en-US" dirty="0"/>
              <a:t>East Division</a:t>
            </a:r>
          </a:p>
          <a:p>
            <a:pPr lvl="1"/>
            <a:r>
              <a:rPr lang="en-US" dirty="0"/>
              <a:t>South Division</a:t>
            </a:r>
          </a:p>
          <a:p>
            <a:pPr lvl="1"/>
            <a:r>
              <a:rPr lang="en-US" dirty="0"/>
              <a:t>West Division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88F6394-786C-5C79-1DBE-C98788568737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6421717" y="1986126"/>
            <a:ext cx="4956470" cy="3824123"/>
          </a:xfrm>
        </p:spPr>
        <p:txBody>
          <a:bodyPr>
            <a:normAutofit/>
          </a:bodyPr>
          <a:lstStyle/>
          <a:p>
            <a:r>
              <a:rPr lang="en-US" dirty="0"/>
              <a:t>Cup Team distribution</a:t>
            </a:r>
          </a:p>
          <a:p>
            <a:pPr lvl="1"/>
            <a:r>
              <a:rPr lang="en-US" dirty="0"/>
              <a:t>8 team max</a:t>
            </a:r>
          </a:p>
          <a:p>
            <a:pPr lvl="2"/>
            <a:r>
              <a:rPr lang="en-US" dirty="0"/>
              <a:t>4 – District 3</a:t>
            </a:r>
          </a:p>
          <a:p>
            <a:pPr lvl="2"/>
            <a:r>
              <a:rPr lang="en-US" dirty="0"/>
              <a:t>1 – District 1</a:t>
            </a:r>
          </a:p>
          <a:p>
            <a:pPr lvl="2"/>
            <a:r>
              <a:rPr lang="en-US" dirty="0"/>
              <a:t>2 – District 2</a:t>
            </a:r>
          </a:p>
          <a:p>
            <a:pPr lvl="2"/>
            <a:r>
              <a:rPr lang="en-US" dirty="0"/>
              <a:t>1 – District 4</a:t>
            </a:r>
          </a:p>
          <a:p>
            <a:pPr lvl="1"/>
            <a:r>
              <a:rPr lang="en-US" dirty="0"/>
              <a:t>Weekend 1 – RR play (Friday/Saturday/Sunday)</a:t>
            </a:r>
          </a:p>
          <a:p>
            <a:pPr lvl="1"/>
            <a:r>
              <a:rPr lang="en-US" dirty="0"/>
              <a:t>Weekend 2 – Semi/Final/3</a:t>
            </a:r>
            <a:r>
              <a:rPr lang="en-US" baseline="30000" dirty="0"/>
              <a:t>rd</a:t>
            </a:r>
            <a:r>
              <a:rPr lang="en-US" dirty="0"/>
              <a:t> place game (Saturday/Sunday)</a:t>
            </a:r>
          </a:p>
        </p:txBody>
      </p:sp>
    </p:spTree>
    <p:extLst>
      <p:ext uri="{BB962C8B-B14F-4D97-AF65-F5344CB8AC3E}">
        <p14:creationId xmlns:p14="http://schemas.microsoft.com/office/powerpoint/2010/main" val="35915555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C90817E-5D17-45A5-8335-4C95D1C2A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184" y="621974"/>
            <a:ext cx="10569634" cy="682952"/>
          </a:xfrm>
        </p:spPr>
        <p:txBody>
          <a:bodyPr/>
          <a:lstStyle/>
          <a:p>
            <a:r>
              <a:rPr lang="en-US" dirty="0"/>
              <a:t>Qualification Format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130C8D7-5054-B89C-FA2C-E2638FFEA6AB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811183" y="1381124"/>
            <a:ext cx="5684868" cy="5124451"/>
          </a:xfrm>
        </p:spPr>
        <p:txBody>
          <a:bodyPr>
            <a:normAutofit fontScale="92500" lnSpcReduction="10000"/>
          </a:bodyPr>
          <a:lstStyle/>
          <a:p>
            <a:r>
              <a:rPr lang="en-US" b="0" i="0" dirty="0">
                <a:effectLst/>
                <a:latin typeface="Times New Roman" panose="02020603050405020304" pitchFamily="18" charset="0"/>
              </a:rPr>
              <a:t>Qualification can be done whenever convenient for the district (scheduled by IYSA) but must be done at least 2 weeks prior to the first round of the event to allow for rosters to be built and processed and travel arrangements made where necessary.</a:t>
            </a:r>
          </a:p>
          <a:p>
            <a:r>
              <a:rPr lang="en-US" b="0" i="0" dirty="0">
                <a:effectLst/>
                <a:latin typeface="Times New Roman" panose="02020603050405020304" pitchFamily="18" charset="0"/>
              </a:rPr>
              <a:t>After the qualification process teams within the district will be seeded in the main event based on their positional qualifying and a draw that will place those seeds.</a:t>
            </a:r>
          </a:p>
          <a:p>
            <a:r>
              <a:rPr lang="en-US" dirty="0">
                <a:latin typeface="Times New Roman" panose="02020603050405020304" pitchFamily="18" charset="0"/>
              </a:rPr>
              <a:t>1 team division - Default winner</a:t>
            </a:r>
          </a:p>
          <a:p>
            <a:r>
              <a:rPr lang="en-US" dirty="0">
                <a:latin typeface="Times New Roman" panose="02020603050405020304" pitchFamily="18" charset="0"/>
              </a:rPr>
              <a:t>2 team division -  Single game </a:t>
            </a:r>
          </a:p>
          <a:p>
            <a:r>
              <a:rPr lang="en-US" dirty="0">
                <a:latin typeface="Times New Roman" panose="02020603050405020304" pitchFamily="18" charset="0"/>
              </a:rPr>
              <a:t>3 team division  - Single weekend (2 games)</a:t>
            </a:r>
          </a:p>
          <a:p>
            <a:r>
              <a:rPr lang="en-US" dirty="0">
                <a:latin typeface="Times New Roman" panose="02020603050405020304" pitchFamily="18" charset="0"/>
              </a:rPr>
              <a:t>4 team division – Single weekend (3 games)</a:t>
            </a:r>
          </a:p>
          <a:p>
            <a:r>
              <a:rPr lang="en-US" dirty="0">
                <a:latin typeface="Times New Roman" panose="02020603050405020304" pitchFamily="18" charset="0"/>
              </a:rPr>
              <a:t>5 team division – 2 weekends (2 games each weekend)</a:t>
            </a:r>
          </a:p>
          <a:p>
            <a:r>
              <a:rPr lang="en-US" dirty="0">
                <a:latin typeface="Times New Roman" panose="02020603050405020304" pitchFamily="18" charset="0"/>
              </a:rPr>
              <a:t>6 team division – 2 weekends (3/2 split on each weekend)</a:t>
            </a:r>
          </a:p>
          <a:p>
            <a:r>
              <a:rPr lang="en-US" dirty="0">
                <a:latin typeface="Times New Roman" panose="02020603050405020304" pitchFamily="18" charset="0"/>
              </a:rPr>
              <a:t>7 team division – 2 weekends (3 games each weekend)</a:t>
            </a:r>
          </a:p>
          <a:p>
            <a:r>
              <a:rPr lang="en-US" b="1" i="1" dirty="0">
                <a:latin typeface="Times New Roman" panose="02020603050405020304" pitchFamily="18" charset="0"/>
              </a:rPr>
              <a:t>OR League format Fall/Spring U12- U14. U15+ Spring only 1 game per weekend</a:t>
            </a:r>
            <a:endParaRPr lang="en-US" b="1" i="1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2E71664-05CB-0C7D-FB8F-D1717CC3E5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9937" y="1543058"/>
            <a:ext cx="4754880" cy="1577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4216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462D7-27D2-94DC-1264-B79226686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Seeding allocation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6C3713D-C8FF-8E7B-458C-CB927BAA99BD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3835400" y="1695450"/>
            <a:ext cx="7185025" cy="4733925"/>
          </a:xfrm>
        </p:spPr>
        <p:txBody>
          <a:bodyPr>
            <a:normAutofit fontScale="92500" lnSpcReduction="10000"/>
          </a:bodyPr>
          <a:lstStyle/>
          <a:p>
            <a:pPr marL="0" indent="0" algn="l" rtl="0" fontAlgn="base">
              <a:buNone/>
            </a:pPr>
            <a:r>
              <a:rPr lang="en-US" sz="1800" b="0" i="0" dirty="0">
                <a:effectLst/>
                <a:latin typeface="Aptos" panose="020B0004020202020204" pitchFamily="34" charset="0"/>
              </a:rPr>
              <a:t>Any unused seed will be allocated to another district.  The order of this allocation will be determined by a draw. At each age group and gender, Districts will be drawn at random and placed in the 1</a:t>
            </a:r>
            <a:r>
              <a:rPr lang="en-US" sz="1800" b="0" i="0" baseline="30000" dirty="0">
                <a:effectLst/>
                <a:latin typeface="Aptos" panose="020B0004020202020204" pitchFamily="34" charset="0"/>
              </a:rPr>
              <a:t>st</a:t>
            </a:r>
            <a:r>
              <a:rPr lang="en-US" sz="1800" b="0" i="0" dirty="0">
                <a:effectLst/>
                <a:latin typeface="Aptos" panose="020B0004020202020204" pitchFamily="34" charset="0"/>
              </a:rPr>
              <a:t>, 2</a:t>
            </a:r>
            <a:r>
              <a:rPr lang="en-US" sz="1800" b="0" i="0" baseline="30000" dirty="0">
                <a:effectLst/>
                <a:latin typeface="Aptos" panose="020B0004020202020204" pitchFamily="34" charset="0"/>
              </a:rPr>
              <a:t>nd</a:t>
            </a:r>
            <a:r>
              <a:rPr lang="en-US" sz="1800" b="0" i="0" dirty="0">
                <a:effectLst/>
                <a:latin typeface="Aptos" panose="020B0004020202020204" pitchFamily="34" charset="0"/>
              </a:rPr>
              <a:t>, 3</a:t>
            </a:r>
            <a:r>
              <a:rPr lang="en-US" sz="1800" b="0" i="0" baseline="30000" dirty="0">
                <a:effectLst/>
                <a:latin typeface="Aptos" panose="020B0004020202020204" pitchFamily="34" charset="0"/>
              </a:rPr>
              <a:t>rd</a:t>
            </a:r>
            <a:r>
              <a:rPr lang="en-US" sz="1800" b="0" i="0" dirty="0">
                <a:effectLst/>
                <a:latin typeface="Aptos" panose="020B0004020202020204" pitchFamily="34" charset="0"/>
              </a:rPr>
              <a:t>, or 4</a:t>
            </a:r>
            <a:r>
              <a:rPr lang="en-US" sz="1800" b="0" i="0" baseline="30000" dirty="0">
                <a:effectLst/>
                <a:latin typeface="Aptos" panose="020B0004020202020204" pitchFamily="34" charset="0"/>
              </a:rPr>
              <a:t>th</a:t>
            </a:r>
            <a:r>
              <a:rPr lang="en-US" sz="1800" b="0" i="0" dirty="0">
                <a:effectLst/>
                <a:latin typeface="Aptos" panose="020B0004020202020204" pitchFamily="34" charset="0"/>
              </a:rPr>
              <a:t> position</a:t>
            </a:r>
            <a:r>
              <a:rPr lang="en-US" sz="1800" b="1" i="0" dirty="0">
                <a:effectLst/>
                <a:latin typeface="Aptos" panose="020B0004020202020204" pitchFamily="34" charset="0"/>
              </a:rPr>
              <a:t> </a:t>
            </a:r>
            <a:endParaRPr lang="en-US" b="1" i="0" dirty="0">
              <a:effectLst/>
              <a:latin typeface="Segoe UI" panose="020B0502040204020203" pitchFamily="34" charset="0"/>
            </a:endParaRPr>
          </a:p>
          <a:p>
            <a:pPr marL="0" indent="0" algn="l" rtl="0" fontAlgn="base">
              <a:buNone/>
            </a:pPr>
            <a:r>
              <a:rPr lang="en-US" sz="1800" b="0" i="0" dirty="0">
                <a:effectLst/>
                <a:latin typeface="Aptos" panose="020B0004020202020204" pitchFamily="34" charset="0"/>
              </a:rPr>
              <a:t>This will produce a draw matrix like the one below.</a:t>
            </a:r>
          </a:p>
          <a:p>
            <a:pPr marL="0" indent="0" algn="l" rtl="0" fontAlgn="base">
              <a:buNone/>
            </a:pPr>
            <a:endParaRPr lang="en-US" dirty="0">
              <a:latin typeface="Aptos" panose="020B0004020202020204" pitchFamily="34" charset="0"/>
            </a:endParaRPr>
          </a:p>
          <a:p>
            <a:pPr marL="0" indent="0" algn="l" rtl="0" fontAlgn="base">
              <a:buNone/>
            </a:pPr>
            <a:endParaRPr lang="en-US" sz="1800" b="0" i="0" dirty="0">
              <a:effectLst/>
              <a:latin typeface="Aptos" panose="020B0004020202020204" pitchFamily="34" charset="0"/>
            </a:endParaRPr>
          </a:p>
          <a:p>
            <a:pPr marL="0" indent="0" algn="l" rtl="0" fontAlgn="base">
              <a:buNone/>
            </a:pPr>
            <a:endParaRPr lang="en-US" sz="1800" b="0" i="0" dirty="0">
              <a:effectLst/>
              <a:latin typeface="Aptos" panose="020B0004020202020204" pitchFamily="34" charset="0"/>
            </a:endParaRPr>
          </a:p>
          <a:p>
            <a:pPr marL="0" indent="0" algn="l" rtl="0" fontAlgn="base">
              <a:buNone/>
            </a:pPr>
            <a:endParaRPr lang="en-US" sz="1800" b="0" i="0" dirty="0">
              <a:effectLst/>
              <a:latin typeface="Aptos" panose="020B0004020202020204" pitchFamily="34" charset="0"/>
            </a:endParaRPr>
          </a:p>
          <a:p>
            <a:pPr marL="0" indent="0" algn="l" rtl="0" fontAlgn="base">
              <a:buNone/>
            </a:pPr>
            <a:r>
              <a:rPr lang="en-US" sz="1800" b="0" i="0" dirty="0">
                <a:effectLst/>
                <a:latin typeface="Aptos" panose="020B0004020202020204" pitchFamily="34" charset="0"/>
              </a:rPr>
              <a:t>After the entry deadline, using the matrix as a reference, it will be determined who gets the extra seed(s). </a:t>
            </a:r>
            <a:r>
              <a:rPr lang="en-US" sz="1800" b="1" i="0" dirty="0">
                <a:effectLst/>
                <a:latin typeface="Aptos" panose="020B0004020202020204" pitchFamily="34" charset="0"/>
              </a:rPr>
              <a:t> </a:t>
            </a:r>
            <a:endParaRPr lang="en-US" b="1" i="0" dirty="0">
              <a:effectLst/>
              <a:latin typeface="Segoe UI" panose="020B0502040204020203" pitchFamily="34" charset="0"/>
            </a:endParaRPr>
          </a:p>
          <a:p>
            <a:pPr marL="0" indent="0" algn="l" rtl="0" fontAlgn="base">
              <a:buNone/>
            </a:pPr>
            <a:r>
              <a:rPr lang="en-US" sz="1800" b="1" i="1" dirty="0">
                <a:effectLst/>
                <a:latin typeface="Aptos" panose="020B0004020202020204" pitchFamily="34" charset="0"/>
              </a:rPr>
              <a:t>Example 1:</a:t>
            </a:r>
            <a:r>
              <a:rPr lang="en-US" sz="1800" b="0" i="0" dirty="0">
                <a:effectLst/>
                <a:latin typeface="Aptos" panose="020B0004020202020204" pitchFamily="34" charset="0"/>
              </a:rPr>
              <a:t>  District 2 does not have a 2</a:t>
            </a:r>
            <a:r>
              <a:rPr lang="en-US" sz="1800" b="0" i="0" baseline="30000" dirty="0">
                <a:effectLst/>
                <a:latin typeface="Aptos" panose="020B0004020202020204" pitchFamily="34" charset="0"/>
              </a:rPr>
              <a:t>nd</a:t>
            </a:r>
            <a:r>
              <a:rPr lang="en-US" sz="1800" b="0" i="0" dirty="0">
                <a:effectLst/>
                <a:latin typeface="Aptos" panose="020B0004020202020204" pitchFamily="34" charset="0"/>
              </a:rPr>
              <a:t> seed at U12B, so the available seed goes to District 1. </a:t>
            </a:r>
            <a:r>
              <a:rPr lang="en-US" sz="1800" b="1" i="0" dirty="0">
                <a:effectLst/>
                <a:latin typeface="Aptos" panose="020B0004020202020204" pitchFamily="34" charset="0"/>
              </a:rPr>
              <a:t> </a:t>
            </a:r>
            <a:endParaRPr lang="en-US" b="1" i="0" dirty="0">
              <a:effectLst/>
              <a:latin typeface="Segoe UI" panose="020B0502040204020203" pitchFamily="34" charset="0"/>
            </a:endParaRPr>
          </a:p>
          <a:p>
            <a:pPr marL="0" indent="0" algn="l" rtl="0" fontAlgn="base">
              <a:buNone/>
            </a:pPr>
            <a:r>
              <a:rPr lang="en-US" sz="1800" b="1" i="1" dirty="0">
                <a:effectLst/>
                <a:latin typeface="Aptos" panose="020B0004020202020204" pitchFamily="34" charset="0"/>
              </a:rPr>
              <a:t>Example 2:</a:t>
            </a:r>
            <a:r>
              <a:rPr lang="en-US" sz="1800" b="0" i="0" dirty="0">
                <a:effectLst/>
                <a:latin typeface="Aptos" panose="020B0004020202020204" pitchFamily="34" charset="0"/>
              </a:rPr>
              <a:t>  District 2 does not have a 2</a:t>
            </a:r>
            <a:r>
              <a:rPr lang="en-US" sz="1800" b="0" i="0" baseline="30000" dirty="0">
                <a:effectLst/>
                <a:latin typeface="Aptos" panose="020B0004020202020204" pitchFamily="34" charset="0"/>
              </a:rPr>
              <a:t>nd</a:t>
            </a:r>
            <a:r>
              <a:rPr lang="en-US" sz="1800" b="0" i="0" dirty="0">
                <a:effectLst/>
                <a:latin typeface="Aptos" panose="020B0004020202020204" pitchFamily="34" charset="0"/>
              </a:rPr>
              <a:t>  seed at U13B so that would go to District 3 as they are next in line  </a:t>
            </a:r>
            <a:r>
              <a:rPr lang="en-US" sz="1800" b="1" i="0" dirty="0">
                <a:effectLst/>
                <a:latin typeface="Aptos" panose="020B0004020202020204" pitchFamily="34" charset="0"/>
              </a:rPr>
              <a:t> </a:t>
            </a:r>
            <a:endParaRPr lang="en-US" b="1" i="0" dirty="0">
              <a:effectLst/>
              <a:latin typeface="Segoe UI" panose="020B0502040204020203" pitchFamily="34" charset="0"/>
            </a:endParaRPr>
          </a:p>
          <a:p>
            <a:pPr marL="0" indent="0" algn="l" rtl="0" fontAlgn="base">
              <a:buNone/>
            </a:pPr>
            <a:r>
              <a:rPr lang="en-US" sz="1800" b="1" i="0" dirty="0">
                <a:effectLst/>
                <a:latin typeface="Aptos" panose="020B0004020202020204" pitchFamily="34" charset="0"/>
              </a:rPr>
              <a:t> </a:t>
            </a:r>
            <a:endParaRPr lang="en-US" b="1" i="0" dirty="0">
              <a:effectLst/>
              <a:latin typeface="Segoe UI" panose="020B0502040204020203" pitchFamily="34" charset="0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A85B44F-CDFF-546B-443A-D26798E8FE63}"/>
              </a:ext>
            </a:extLst>
          </p:cNvPr>
          <p:cNvPicPr>
            <a:picLocks noGrp="1" noChangeAspect="1"/>
          </p:cNvPicPr>
          <p:nvPr>
            <p:ph sz="quarter" idx="28"/>
          </p:nvPr>
        </p:nvPicPr>
        <p:blipFill>
          <a:blip r:embed="rId3"/>
          <a:stretch>
            <a:fillRect/>
          </a:stretch>
        </p:blipFill>
        <p:spPr>
          <a:xfrm>
            <a:off x="3835400" y="3070589"/>
            <a:ext cx="6286500" cy="1257300"/>
          </a:xfrm>
        </p:spPr>
      </p:pic>
    </p:spTree>
    <p:extLst>
      <p:ext uri="{BB962C8B-B14F-4D97-AF65-F5344CB8AC3E}">
        <p14:creationId xmlns:p14="http://schemas.microsoft.com/office/powerpoint/2010/main" val="4130254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21C18C4A-EC5D-2A92-B45E-8EDBE44F5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015" y="217527"/>
            <a:ext cx="6275416" cy="1828800"/>
          </a:xfrm>
        </p:spPr>
        <p:txBody>
          <a:bodyPr/>
          <a:lstStyle/>
          <a:p>
            <a:pPr algn="l" rtl="0" fontAlgn="base"/>
            <a:r>
              <a:rPr lang="en-US" sz="4000" b="1" i="0" dirty="0">
                <a:effectLst/>
                <a:latin typeface="Aptos" panose="020B0004020202020204" pitchFamily="34" charset="0"/>
              </a:rPr>
              <a:t>Event Seed Draw </a:t>
            </a:r>
            <a:endParaRPr lang="en-US" b="1" i="0" dirty="0">
              <a:effectLst/>
              <a:latin typeface="Segoe UI" panose="020B0502040204020203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C4DB8A-F6D0-FE86-2F30-5BB5576A5934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57930" y="1536373"/>
            <a:ext cx="6275387" cy="2340302"/>
          </a:xfrm>
        </p:spPr>
        <p:txBody>
          <a:bodyPr>
            <a:normAutofit/>
          </a:bodyPr>
          <a:lstStyle/>
          <a:p>
            <a:pPr algn="l" rtl="0" fontAlgn="base"/>
            <a:r>
              <a:rPr lang="en-US" sz="1600" b="0" i="0" dirty="0">
                <a:effectLst/>
                <a:latin typeface="Aptos" panose="020B0004020202020204" pitchFamily="34" charset="0"/>
              </a:rPr>
              <a:t>Once the qualification process is over, there will be a draw to determine which seed goes where in the brackets. This draw will take place either in person or via video conference, on a date determined by IYSA.  </a:t>
            </a:r>
            <a:r>
              <a:rPr lang="en-US" sz="1600" b="1" i="0" dirty="0">
                <a:effectLst/>
                <a:latin typeface="Aptos" panose="020B0004020202020204" pitchFamily="34" charset="0"/>
              </a:rPr>
              <a:t> </a:t>
            </a:r>
            <a:endParaRPr lang="en-US" sz="1600" b="1" i="0" dirty="0"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sz="1600" b="0" i="0" dirty="0">
                <a:effectLst/>
                <a:latin typeface="Aptos" panose="020B0004020202020204" pitchFamily="34" charset="0"/>
              </a:rPr>
              <a:t>Teams from the same club can’t be drawn in the same bracket unless there is no place to put them. Should a team from the same bracket be drawn then they will be placed at the next slot number to be drawn</a:t>
            </a:r>
            <a:r>
              <a:rPr lang="en-US" sz="1600" b="1" i="0" dirty="0">
                <a:effectLst/>
                <a:latin typeface="Aptos" panose="020B0004020202020204" pitchFamily="34" charset="0"/>
              </a:rPr>
              <a:t> </a:t>
            </a:r>
            <a:endParaRPr lang="en-US" sz="1600" b="1" i="0" dirty="0"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sz="1600" b="0" i="0" dirty="0">
                <a:effectLst/>
                <a:latin typeface="Aptos" panose="020B0004020202020204" pitchFamily="34" charset="0"/>
              </a:rPr>
              <a:t>Each age group will be drawn separately, and the slot order will be as follows.</a:t>
            </a:r>
            <a:r>
              <a:rPr lang="en-US" sz="1600" b="1" i="0" dirty="0">
                <a:effectLst/>
                <a:latin typeface="Aptos" panose="020B0004020202020204" pitchFamily="34" charset="0"/>
              </a:rPr>
              <a:t> </a:t>
            </a:r>
            <a:endParaRPr lang="en-US" sz="1600" b="1" i="0" dirty="0">
              <a:effectLst/>
              <a:latin typeface="Segoe UI" panose="020B0502040204020203" pitchFamily="34" charset="0"/>
            </a:endParaRP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DE39BB-DDD6-5156-9738-6CBD19261C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6823" y="3587263"/>
            <a:ext cx="4543137" cy="31850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74BC6EE-7BAB-2CF4-E80B-BB422B3AF3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0515" y="217527"/>
            <a:ext cx="3533776" cy="4006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8966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75A7019F-FB8F-0842-186B-1C366F527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Directors Cup - Spring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396622-BFDE-D806-F80F-CB3D2EE19A50}"/>
              </a:ext>
            </a:extLst>
          </p:cNvPr>
          <p:cNvSpPr>
            <a:spLocks noGrp="1"/>
          </p:cNvSpPr>
          <p:nvPr>
            <p:ph sz="quarter" idx="26"/>
          </p:nvPr>
        </p:nvSpPr>
        <p:spPr/>
        <p:txBody>
          <a:bodyPr/>
          <a:lstStyle/>
          <a:p>
            <a:r>
              <a:rPr lang="en-US" dirty="0"/>
              <a:t>Tier 2 event</a:t>
            </a:r>
          </a:p>
          <a:p>
            <a:r>
              <a:rPr lang="en-US" dirty="0"/>
              <a:t>No SC bracket teams can participate</a:t>
            </a:r>
          </a:p>
          <a:p>
            <a:r>
              <a:rPr lang="en-US" dirty="0"/>
              <a:t>Teams not moving on from qualifiers CAN participate</a:t>
            </a:r>
          </a:p>
          <a:p>
            <a:r>
              <a:rPr lang="en-US" dirty="0"/>
              <a:t>Will potentially move to later depending on IYSA leagues spring play</a:t>
            </a:r>
          </a:p>
        </p:txBody>
      </p:sp>
      <p:pic>
        <p:nvPicPr>
          <p:cNvPr id="3" name="Picture 2" descr="A blue and white logo&#10;&#10;Description automatically generated">
            <a:extLst>
              <a:ext uri="{FF2B5EF4-FFF2-40B4-BE49-F238E27FC236}">
                <a16:creationId xmlns:a16="http://schemas.microsoft.com/office/drawing/2014/main" id="{2F135DDC-2A50-15D2-97AF-1EE3C1C82B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9730" y="1454145"/>
            <a:ext cx="4497355" cy="2152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3036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75A7019F-FB8F-0842-186B-1C366F527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dirty="0"/>
              <a:t>Gem State - Fall</a:t>
            </a:r>
          </a:p>
        </p:txBody>
      </p:sp>
      <p:graphicFrame>
        <p:nvGraphicFramePr>
          <p:cNvPr id="10" name="Text Placeholder 3">
            <a:extLst>
              <a:ext uri="{FF2B5EF4-FFF2-40B4-BE49-F238E27FC236}">
                <a16:creationId xmlns:a16="http://schemas.microsoft.com/office/drawing/2014/main" id="{591F4760-628A-6D8C-AE42-CEDA6F768109}"/>
              </a:ext>
            </a:extLst>
          </p:cNvPr>
          <p:cNvGraphicFramePr>
            <a:graphicFrameLocks noGrp="1"/>
          </p:cNvGraphicFramePr>
          <p:nvPr>
            <p:ph type="tbl" sz="quarter" idx="12"/>
            <p:extLst>
              <p:ext uri="{D42A27DB-BD31-4B8C-83A1-F6EECF244321}">
                <p14:modId xmlns:p14="http://schemas.microsoft.com/office/powerpoint/2010/main" val="2918670428"/>
              </p:ext>
            </p:extLst>
          </p:nvPr>
        </p:nvGraphicFramePr>
        <p:xfrm>
          <a:off x="811213" y="2757488"/>
          <a:ext cx="10548937" cy="3400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 descr="A blue and white logo&#10;&#10;Description automatically generated">
            <a:extLst>
              <a:ext uri="{FF2B5EF4-FFF2-40B4-BE49-F238E27FC236}">
                <a16:creationId xmlns:a16="http://schemas.microsoft.com/office/drawing/2014/main" id="{6687F6A2-5896-1FED-B157-432372A5D64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60841" y="102637"/>
            <a:ext cx="5509180" cy="2636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9045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b24ca8a-2b46-4c6d-9030-3302300a6a19" xsi:nil="true"/>
    <MediaServiceKeyPoints xmlns="b9346b3f-01ff-41d9-b801-5bb7d6b9be97" xsi:nil="true"/>
    <lcf76f155ced4ddcb4097134ff3c332f xmlns="b9346b3f-01ff-41d9-b801-5bb7d6b9be97">
      <Terms xmlns="http://schemas.microsoft.com/office/infopath/2007/PartnerControls"/>
    </lcf76f155ced4ddcb4097134ff3c332f>
    <SharedWithUsers xmlns="3b24ca8a-2b46-4c6d-9030-3302300a6a19">
      <UserInfo>
        <DisplayName>Nicole Arsenault</DisplayName>
        <AccountId>13</AccountId>
        <AccountType/>
      </UserInfo>
      <UserInfo>
        <DisplayName>Craig Warner</DisplayName>
        <AccountId>6</AccountId>
        <AccountType/>
      </UserInfo>
      <UserInfo>
        <DisplayName>Joe Saucerman</DisplayName>
        <AccountId>22</AccountId>
        <AccountType/>
      </UserInfo>
      <UserInfo>
        <DisplayName>Ryan Finney</DisplayName>
        <AccountId>46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4E115729529AE4298DBB0025C90F437" ma:contentTypeVersion="18" ma:contentTypeDescription="Create a new document." ma:contentTypeScope="" ma:versionID="ffb3c45ebaa4b39a7d39f529ec4c8b1b">
  <xsd:schema xmlns:xsd="http://www.w3.org/2001/XMLSchema" xmlns:xs="http://www.w3.org/2001/XMLSchema" xmlns:p="http://schemas.microsoft.com/office/2006/metadata/properties" xmlns:ns2="b9346b3f-01ff-41d9-b801-5bb7d6b9be97" xmlns:ns3="3b24ca8a-2b46-4c6d-9030-3302300a6a19" targetNamespace="http://schemas.microsoft.com/office/2006/metadata/properties" ma:root="true" ma:fieldsID="b4d78e6da715ce0c0e6c7b484e437fb4" ns2:_="" ns3:_="">
    <xsd:import namespace="b9346b3f-01ff-41d9-b801-5bb7d6b9be97"/>
    <xsd:import namespace="3b24ca8a-2b46-4c6d-9030-3302300a6a1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346b3f-01ff-41d9-b801-5bb7d6b9be9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9a872be9-d7db-4144-8eb1-1ae3b6781bc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1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24ca8a-2b46-4c6d-9030-3302300a6a1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497c51d7-ba06-4f39-aaf0-f2af4226983b}" ma:internalName="TaxCatchAll" ma:showField="CatchAllData" ma:web="3b24ca8a-2b46-4c6d-9030-3302300a6a1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5B6D968-3BA5-45CA-AFA4-01F84FB04FA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77C52C5-6F65-4D42-B855-A3283C55581A}">
  <ds:schemaRefs>
    <ds:schemaRef ds:uri="http://schemas.openxmlformats.org/package/2006/metadata/core-properties"/>
    <ds:schemaRef ds:uri="http://schemas.microsoft.com/office/2006/documentManagement/types"/>
    <ds:schemaRef ds:uri="3b24ca8a-2b46-4c6d-9030-3302300a6a19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b9346b3f-01ff-41d9-b801-5bb7d6b9be97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FEC42CD-7C0E-4C5E-9658-4852CECAAC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9346b3f-01ff-41d9-b801-5bb7d6b9be97"/>
    <ds:schemaRef ds:uri="3b24ca8a-2b46-4c6d-9030-3302300a6a1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324</TotalTime>
  <Words>694</Words>
  <Application>Microsoft Office PowerPoint</Application>
  <PresentationFormat>Widescreen</PresentationFormat>
  <Paragraphs>75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Aptos</vt:lpstr>
      <vt:lpstr>Arial</vt:lpstr>
      <vt:lpstr>Arial Black</vt:lpstr>
      <vt:lpstr>Calibri</vt:lpstr>
      <vt:lpstr>Segoe UI</vt:lpstr>
      <vt:lpstr>Times New Roman</vt:lpstr>
      <vt:lpstr>Tw Cen MT</vt:lpstr>
      <vt:lpstr>Tw Cen MT Condensed</vt:lpstr>
      <vt:lpstr>Wingdings 3</vt:lpstr>
      <vt:lpstr>Integral</vt:lpstr>
      <vt:lpstr>Cups 2025 and beyond</vt:lpstr>
      <vt:lpstr>IYSA CUPS:  State Cup – Top Tier Gem State – Open U9 – U15 tournament Directors Cup – Tier 2 event</vt:lpstr>
      <vt:lpstr>State Cup – GOALS</vt:lpstr>
      <vt:lpstr> Cup Format 2.0</vt:lpstr>
      <vt:lpstr>Qualification Format</vt:lpstr>
      <vt:lpstr>Seeding allocation</vt:lpstr>
      <vt:lpstr>Event Seed Draw </vt:lpstr>
      <vt:lpstr>Directors Cup - Spring</vt:lpstr>
      <vt:lpstr>Gem State - Fall</vt:lpstr>
      <vt:lpstr>STATE CUP Dates:  Round Robin Play: April 26-28* CUP Semis/Finals: May 17 - 18 *Means that qualifying must been done by April 11-13. 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Cups 2025 and beyond</dc:title>
  <dc:creator>Nicole Arsenault</dc:creator>
  <cp:lastModifiedBy>Nicole Arsenault</cp:lastModifiedBy>
  <cp:revision>2</cp:revision>
  <cp:lastPrinted>2024-04-10T16:29:14Z</cp:lastPrinted>
  <dcterms:created xsi:type="dcterms:W3CDTF">2024-04-04T20:43:25Z</dcterms:created>
  <dcterms:modified xsi:type="dcterms:W3CDTF">2024-05-03T18:34:34Z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0x01010024E115729529AE4298DBB0025C90F437</vt:lpwstr>
  </property>
  <property fmtid="{D5CDD505-2E9C-101B-9397-08002B2CF9AE}" pid="3" name="MediaServiceImageTags">
    <vt:lpwstr/>
  </property>
</Properties>
</file>